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Caveat"/>
      <p:regular r:id="rId20"/>
      <p:bold r:id="rId21"/>
    </p:embeddedFont>
    <p:embeddedFont>
      <p:font typeface="Comfortaa"/>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veat-regular.fntdata"/><Relationship Id="rId11" Type="http://schemas.openxmlformats.org/officeDocument/2006/relationships/slide" Target="slides/slide6.xml"/><Relationship Id="rId22" Type="http://schemas.openxmlformats.org/officeDocument/2006/relationships/font" Target="fonts/Comfortaa-regular.fntdata"/><Relationship Id="rId10" Type="http://schemas.openxmlformats.org/officeDocument/2006/relationships/slide" Target="slides/slide5.xml"/><Relationship Id="rId21" Type="http://schemas.openxmlformats.org/officeDocument/2006/relationships/font" Target="fonts/Caveat-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Comforta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015f0a7b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015f0a7b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02f52f79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02f52f79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u">
                <a:solidFill>
                  <a:schemeClr val="dk2"/>
                </a:solidFill>
              </a:rPr>
              <a:t>Mugikorra galdu duzu eta hura aurkitzeko ate batzuk pasa behar dituzu galdera desberdinak erantzunez. 3 bizitza dituzu mugikorra aurkitu ahal izateko, akats bakoitzeko notifikazio bat iritsiko zaizu bizitza galdu duzula esanez. Zuk ikusi mugikorra aurkitu nahi duzun. css erabili dugu homogeneizatzeko background erabiliz, estilo bera izan dezaten. Java bidez erakargarritasuna eman diogu.</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02f52f79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02f52f79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602f52f790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02f52f790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011a5122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011a5122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011a5122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011a5122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0269266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0269266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02f52f79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02f52f79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29.png"/><Relationship Id="rId7" Type="http://schemas.openxmlformats.org/officeDocument/2006/relationships/image" Target="../media/image34.png"/><Relationship Id="rId8"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33.png"/><Relationship Id="rId8"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hyperlink" Target="https://mugikorrarenbila.neocities.org/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9.png"/><Relationship Id="rId4" Type="http://schemas.openxmlformats.org/officeDocument/2006/relationships/image" Target="../media/image3.png"/><Relationship Id="rId11" Type="http://schemas.openxmlformats.org/officeDocument/2006/relationships/image" Target="../media/image8.png"/><Relationship Id="rId10" Type="http://schemas.openxmlformats.org/officeDocument/2006/relationships/image" Target="../media/image10.png"/><Relationship Id="rId9"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9.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8.png"/><Relationship Id="rId7"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hyperlink" Target="http://drive.google.com/file/d/19CkBqCMbuTSBfSmNjG5IcWnvN_g-CwNx/view" TargetMode="External"/><Relationship Id="rId5"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8.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55" name="Google Shape;55;p13"/>
          <p:cNvSpPr txBox="1"/>
          <p:nvPr>
            <p:ph type="ctrTitle"/>
          </p:nvPr>
        </p:nvSpPr>
        <p:spPr>
          <a:xfrm>
            <a:off x="70325" y="311350"/>
            <a:ext cx="6168300" cy="71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u" sz="3600">
                <a:solidFill>
                  <a:srgbClr val="FFFFFF"/>
                </a:solidFill>
              </a:rPr>
              <a:t>MUGIKORRAREN BILA</a:t>
            </a:r>
            <a:endParaRPr sz="3600">
              <a:solidFill>
                <a:srgbClr val="FFFFFF"/>
              </a:solidFill>
            </a:endParaRPr>
          </a:p>
        </p:txBody>
      </p:sp>
      <p:sp>
        <p:nvSpPr>
          <p:cNvPr id="56" name="Google Shape;56;p13"/>
          <p:cNvSpPr txBox="1"/>
          <p:nvPr>
            <p:ph idx="1" type="subTitle"/>
          </p:nvPr>
        </p:nvSpPr>
        <p:spPr>
          <a:xfrm>
            <a:off x="2915700" y="4614600"/>
            <a:ext cx="6228300" cy="52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u" sz="1800">
                <a:solidFill>
                  <a:srgbClr val="FFFFFF"/>
                </a:solidFill>
              </a:rPr>
              <a:t>EGILEAK: ARRI, ALAITZ, OIHANE, ITXASO ETA ANE</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2"/>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57" name="Google Shape;157;p22"/>
          <p:cNvGrpSpPr/>
          <p:nvPr/>
        </p:nvGrpSpPr>
        <p:grpSpPr>
          <a:xfrm>
            <a:off x="240730" y="315725"/>
            <a:ext cx="8662545" cy="4512051"/>
            <a:chOff x="1187400" y="1052440"/>
            <a:chExt cx="6769200" cy="3038623"/>
          </a:xfrm>
        </p:grpSpPr>
        <p:cxnSp>
          <p:nvCxnSpPr>
            <p:cNvPr id="158" name="Google Shape;158;p22"/>
            <p:cNvCxnSpPr>
              <a:stCxn id="159" idx="2"/>
              <a:endCxn id="160" idx="0"/>
            </p:cNvCxnSpPr>
            <p:nvPr/>
          </p:nvCxnSpPr>
          <p:spPr>
            <a:xfrm flipH="1" rot="-5400000">
              <a:off x="5169898" y="1038940"/>
              <a:ext cx="574500" cy="1770300"/>
            </a:xfrm>
            <a:prstGeom prst="bentConnector3">
              <a:avLst>
                <a:gd fmla="val 49993" name="adj1"/>
              </a:avLst>
            </a:prstGeom>
            <a:noFill/>
            <a:ln cap="flat" cmpd="sng" w="28575">
              <a:solidFill>
                <a:srgbClr val="000000"/>
              </a:solidFill>
              <a:prstDash val="solid"/>
              <a:round/>
              <a:headEnd len="med" w="med" type="diamond"/>
              <a:tailEnd len="med" w="med" type="diamond"/>
            </a:ln>
          </p:spPr>
        </p:cxnSp>
        <p:cxnSp>
          <p:nvCxnSpPr>
            <p:cNvPr id="161" name="Google Shape;161;p22"/>
            <p:cNvCxnSpPr>
              <a:stCxn id="162" idx="2"/>
              <a:endCxn id="163" idx="0"/>
            </p:cNvCxnSpPr>
            <p:nvPr/>
          </p:nvCxnSpPr>
          <p:spPr>
            <a:xfrm flipH="1" rot="-5400000">
              <a:off x="2868900" y="2728463"/>
              <a:ext cx="711000" cy="845400"/>
            </a:xfrm>
            <a:prstGeom prst="bentConnector3">
              <a:avLst>
                <a:gd fmla="val 50000" name="adj1"/>
              </a:avLst>
            </a:prstGeom>
            <a:noFill/>
            <a:ln cap="flat" cmpd="sng" w="28575">
              <a:solidFill>
                <a:srgbClr val="000000"/>
              </a:solidFill>
              <a:prstDash val="solid"/>
              <a:round/>
              <a:headEnd len="med" w="med" type="diamond"/>
              <a:tailEnd len="med" w="med" type="diamond"/>
            </a:ln>
          </p:spPr>
        </p:cxnSp>
        <p:cxnSp>
          <p:nvCxnSpPr>
            <p:cNvPr id="164" name="Google Shape;164;p22"/>
            <p:cNvCxnSpPr>
              <a:stCxn id="165" idx="0"/>
              <a:endCxn id="162" idx="2"/>
            </p:cNvCxnSpPr>
            <p:nvPr/>
          </p:nvCxnSpPr>
          <p:spPr>
            <a:xfrm rot="-5400000">
              <a:off x="2023650" y="2728463"/>
              <a:ext cx="711000" cy="845400"/>
            </a:xfrm>
            <a:prstGeom prst="bentConnector3">
              <a:avLst>
                <a:gd fmla="val 50000" name="adj1"/>
              </a:avLst>
            </a:prstGeom>
            <a:noFill/>
            <a:ln cap="flat" cmpd="sng" w="28575">
              <a:solidFill>
                <a:srgbClr val="000000"/>
              </a:solidFill>
              <a:prstDash val="solid"/>
              <a:round/>
              <a:headEnd len="med" w="med" type="diamond"/>
              <a:tailEnd len="med" w="med" type="diamond"/>
            </a:ln>
          </p:spPr>
        </p:cxnSp>
        <p:cxnSp>
          <p:nvCxnSpPr>
            <p:cNvPr id="166" name="Google Shape;166;p22"/>
            <p:cNvCxnSpPr>
              <a:stCxn id="160" idx="2"/>
              <a:endCxn id="167" idx="0"/>
            </p:cNvCxnSpPr>
            <p:nvPr/>
          </p:nvCxnSpPr>
          <p:spPr>
            <a:xfrm flipH="1" rot="-5400000">
              <a:off x="6409500" y="2728463"/>
              <a:ext cx="711000" cy="845400"/>
            </a:xfrm>
            <a:prstGeom prst="bentConnector3">
              <a:avLst>
                <a:gd fmla="val 50000" name="adj1"/>
              </a:avLst>
            </a:prstGeom>
            <a:noFill/>
            <a:ln cap="flat" cmpd="sng" w="28575">
              <a:solidFill>
                <a:srgbClr val="000000"/>
              </a:solidFill>
              <a:prstDash val="solid"/>
              <a:round/>
              <a:headEnd len="med" w="med" type="diamond"/>
              <a:tailEnd len="med" w="med" type="diamond"/>
            </a:ln>
          </p:spPr>
        </p:cxnSp>
        <p:cxnSp>
          <p:nvCxnSpPr>
            <p:cNvPr id="168" name="Google Shape;168;p22"/>
            <p:cNvCxnSpPr>
              <a:stCxn id="169" idx="0"/>
              <a:endCxn id="160" idx="2"/>
            </p:cNvCxnSpPr>
            <p:nvPr/>
          </p:nvCxnSpPr>
          <p:spPr>
            <a:xfrm rot="-5400000">
              <a:off x="5564250" y="2728463"/>
              <a:ext cx="711000" cy="845400"/>
            </a:xfrm>
            <a:prstGeom prst="bentConnector3">
              <a:avLst>
                <a:gd fmla="val 50000" name="adj1"/>
              </a:avLst>
            </a:prstGeom>
            <a:noFill/>
            <a:ln cap="flat" cmpd="sng" w="28575">
              <a:solidFill>
                <a:srgbClr val="000000"/>
              </a:solidFill>
              <a:prstDash val="solid"/>
              <a:round/>
              <a:headEnd len="med" w="med" type="diamond"/>
              <a:tailEnd len="med" w="med" type="diamond"/>
            </a:ln>
          </p:spPr>
        </p:cxnSp>
        <p:cxnSp>
          <p:nvCxnSpPr>
            <p:cNvPr id="170" name="Google Shape;170;p22"/>
            <p:cNvCxnSpPr>
              <a:stCxn id="162" idx="0"/>
              <a:endCxn id="159" idx="2"/>
            </p:cNvCxnSpPr>
            <p:nvPr/>
          </p:nvCxnSpPr>
          <p:spPr>
            <a:xfrm rot="-5400000">
              <a:off x="3399600" y="1038863"/>
              <a:ext cx="574500" cy="1770300"/>
            </a:xfrm>
            <a:prstGeom prst="bentConnector3">
              <a:avLst>
                <a:gd fmla="val 49993" name="adj1"/>
              </a:avLst>
            </a:prstGeom>
            <a:noFill/>
            <a:ln cap="flat" cmpd="sng" w="28575">
              <a:solidFill>
                <a:srgbClr val="000000"/>
              </a:solidFill>
              <a:prstDash val="solid"/>
              <a:round/>
              <a:headEnd len="med" w="med" type="diamond"/>
              <a:tailEnd len="med" w="med" type="diamond"/>
            </a:ln>
          </p:spPr>
        </p:cxnSp>
        <p:sp>
          <p:nvSpPr>
            <p:cNvPr id="159" name="Google Shape;159;p22"/>
            <p:cNvSpPr txBox="1"/>
            <p:nvPr/>
          </p:nvSpPr>
          <p:spPr>
            <a:xfrm>
              <a:off x="3132148" y="1052440"/>
              <a:ext cx="28797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u" sz="3600">
                  <a:latin typeface="Caveat"/>
                  <a:ea typeface="Caveat"/>
                  <a:cs typeface="Caveat"/>
                  <a:sym typeface="Caveat"/>
                </a:rPr>
                <a:t>Helburu teknologikoak</a:t>
              </a:r>
              <a:endParaRPr b="1" sz="3600">
                <a:latin typeface="Caveat"/>
                <a:ea typeface="Caveat"/>
                <a:cs typeface="Caveat"/>
                <a:sym typeface="Caveat"/>
              </a:endParaRPr>
            </a:p>
          </p:txBody>
        </p:sp>
        <p:sp>
          <p:nvSpPr>
            <p:cNvPr id="162" name="Google Shape;162;p22"/>
            <p:cNvSpPr txBox="1"/>
            <p:nvPr/>
          </p:nvSpPr>
          <p:spPr>
            <a:xfrm>
              <a:off x="2032650" y="22112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u" sz="1800">
                  <a:latin typeface="Comfortaa"/>
                  <a:ea typeface="Comfortaa"/>
                  <a:cs typeface="Comfortaa"/>
                  <a:sym typeface="Comfortaa"/>
                </a:rPr>
                <a:t>Musika gehitu</a:t>
              </a:r>
              <a:endParaRPr sz="1800">
                <a:latin typeface="Comfortaa"/>
                <a:ea typeface="Comfortaa"/>
                <a:cs typeface="Comfortaa"/>
                <a:sym typeface="Comfortaa"/>
              </a:endParaRPr>
            </a:p>
          </p:txBody>
        </p:sp>
        <p:sp>
          <p:nvSpPr>
            <p:cNvPr id="160" name="Google Shape;160;p22"/>
            <p:cNvSpPr txBox="1"/>
            <p:nvPr/>
          </p:nvSpPr>
          <p:spPr>
            <a:xfrm>
              <a:off x="5573250" y="22112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u" sz="1800">
                  <a:latin typeface="Comfortaa"/>
                  <a:ea typeface="Comfortaa"/>
                  <a:cs typeface="Comfortaa"/>
                  <a:sym typeface="Comfortaa"/>
                </a:rPr>
                <a:t>Akatsen mezua</a:t>
              </a:r>
              <a:endParaRPr sz="1800">
                <a:latin typeface="Comfortaa"/>
                <a:ea typeface="Comfortaa"/>
                <a:cs typeface="Comfortaa"/>
                <a:sym typeface="Comfortaa"/>
              </a:endParaRPr>
            </a:p>
          </p:txBody>
        </p:sp>
        <p:sp>
          <p:nvSpPr>
            <p:cNvPr id="167" name="Google Shape;167;p22"/>
            <p:cNvSpPr txBox="1"/>
            <p:nvPr/>
          </p:nvSpPr>
          <p:spPr>
            <a:xfrm>
              <a:off x="6418500" y="35066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u">
                  <a:latin typeface="Comfortaa"/>
                  <a:ea typeface="Comfortaa"/>
                  <a:cs typeface="Comfortaa"/>
                  <a:sym typeface="Comfortaa"/>
                </a:rPr>
                <a:t>Irudia (bihotzak)</a:t>
              </a:r>
              <a:endParaRPr>
                <a:latin typeface="Comfortaa"/>
                <a:ea typeface="Comfortaa"/>
                <a:cs typeface="Comfortaa"/>
                <a:sym typeface="Comfortaa"/>
              </a:endParaRPr>
            </a:p>
          </p:txBody>
        </p:sp>
        <p:sp>
          <p:nvSpPr>
            <p:cNvPr id="169" name="Google Shape;169;p22"/>
            <p:cNvSpPr txBox="1"/>
            <p:nvPr/>
          </p:nvSpPr>
          <p:spPr>
            <a:xfrm>
              <a:off x="4728000" y="35066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u">
                  <a:latin typeface="Comfortaa"/>
                  <a:ea typeface="Comfortaa"/>
                  <a:cs typeface="Comfortaa"/>
                  <a:sym typeface="Comfortaa"/>
                </a:rPr>
                <a:t>Notifikazioa</a:t>
              </a:r>
              <a:endParaRPr>
                <a:latin typeface="Comfortaa"/>
                <a:ea typeface="Comfortaa"/>
                <a:cs typeface="Comfortaa"/>
                <a:sym typeface="Comfortaa"/>
              </a:endParaRPr>
            </a:p>
          </p:txBody>
        </p:sp>
        <p:sp>
          <p:nvSpPr>
            <p:cNvPr id="163" name="Google Shape;163;p22"/>
            <p:cNvSpPr txBox="1"/>
            <p:nvPr/>
          </p:nvSpPr>
          <p:spPr>
            <a:xfrm>
              <a:off x="2877900" y="35066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u">
                  <a:latin typeface="Comfortaa"/>
                  <a:ea typeface="Comfortaa"/>
                  <a:cs typeface="Comfortaa"/>
                  <a:sym typeface="Comfortaa"/>
                </a:rPr>
                <a:t>Local</a:t>
              </a:r>
              <a:endParaRPr>
                <a:latin typeface="Comfortaa"/>
                <a:ea typeface="Comfortaa"/>
                <a:cs typeface="Comfortaa"/>
                <a:sym typeface="Comfortaa"/>
              </a:endParaRPr>
            </a:p>
          </p:txBody>
        </p:sp>
        <p:sp>
          <p:nvSpPr>
            <p:cNvPr id="165" name="Google Shape;165;p22"/>
            <p:cNvSpPr txBox="1"/>
            <p:nvPr/>
          </p:nvSpPr>
          <p:spPr>
            <a:xfrm>
              <a:off x="1187400" y="35066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u">
                  <a:latin typeface="Comfortaa"/>
                  <a:ea typeface="Comfortaa"/>
                  <a:cs typeface="Comfortaa"/>
                  <a:sym typeface="Comfortaa"/>
                </a:rPr>
                <a:t>.midi (neocities)</a:t>
              </a:r>
              <a:endParaRPr>
                <a:latin typeface="Comfortaa"/>
                <a:ea typeface="Comfortaa"/>
                <a:cs typeface="Comfortaa"/>
                <a:sym typeface="Comforta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4" name="Shape 174"/>
        <p:cNvGrpSpPr/>
        <p:nvPr/>
      </p:nvGrpSpPr>
      <p:grpSpPr>
        <a:xfrm>
          <a:off x="0" y="0"/>
          <a:ext cx="0" cy="0"/>
          <a:chOff x="0" y="0"/>
          <a:chExt cx="0" cy="0"/>
        </a:xfrm>
      </p:grpSpPr>
      <p:pic>
        <p:nvPicPr>
          <p:cNvPr id="175" name="Google Shape;175;p23"/>
          <p:cNvPicPr preferRelativeResize="0"/>
          <p:nvPr/>
        </p:nvPicPr>
        <p:blipFill>
          <a:blip r:embed="rId3">
            <a:alphaModFix amt="70000"/>
          </a:blip>
          <a:stretch>
            <a:fillRect/>
          </a:stretch>
        </p:blipFill>
        <p:spPr>
          <a:xfrm>
            <a:off x="-95250" y="-53575"/>
            <a:ext cx="9239251" cy="5197076"/>
          </a:xfrm>
          <a:prstGeom prst="rect">
            <a:avLst/>
          </a:prstGeom>
          <a:noFill/>
          <a:ln>
            <a:noFill/>
          </a:ln>
        </p:spPr>
      </p:pic>
      <p:pic>
        <p:nvPicPr>
          <p:cNvPr id="176" name="Google Shape;176;p23"/>
          <p:cNvPicPr preferRelativeResize="0"/>
          <p:nvPr/>
        </p:nvPicPr>
        <p:blipFill>
          <a:blip r:embed="rId4">
            <a:alphaModFix amt="86000"/>
          </a:blip>
          <a:stretch>
            <a:fillRect/>
          </a:stretch>
        </p:blipFill>
        <p:spPr>
          <a:xfrm>
            <a:off x="5250025" y="3643019"/>
            <a:ext cx="1207200" cy="1207155"/>
          </a:xfrm>
          <a:prstGeom prst="rect">
            <a:avLst/>
          </a:prstGeom>
          <a:noFill/>
          <a:ln>
            <a:noFill/>
          </a:ln>
        </p:spPr>
      </p:pic>
      <p:sp>
        <p:nvSpPr>
          <p:cNvPr id="177" name="Google Shape;177;p23"/>
          <p:cNvSpPr txBox="1"/>
          <p:nvPr/>
        </p:nvSpPr>
        <p:spPr>
          <a:xfrm>
            <a:off x="6560613" y="3824646"/>
            <a:ext cx="1908600" cy="84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u">
                <a:solidFill>
                  <a:schemeClr val="dk2"/>
                </a:solidFill>
              </a:rPr>
              <a:t>Akats bakoitzeko abisu bat, 3 akatsekin hilda</a:t>
            </a:r>
            <a:endParaRPr>
              <a:solidFill>
                <a:schemeClr val="dk1"/>
              </a:solidFill>
            </a:endParaRPr>
          </a:p>
        </p:txBody>
      </p:sp>
      <p:pic>
        <p:nvPicPr>
          <p:cNvPr id="178" name="Google Shape;178;p23"/>
          <p:cNvPicPr preferRelativeResize="0"/>
          <p:nvPr/>
        </p:nvPicPr>
        <p:blipFill>
          <a:blip r:embed="rId5">
            <a:alphaModFix/>
          </a:blip>
          <a:stretch>
            <a:fillRect/>
          </a:stretch>
        </p:blipFill>
        <p:spPr>
          <a:xfrm>
            <a:off x="5075200" y="1779650"/>
            <a:ext cx="1207200" cy="1207200"/>
          </a:xfrm>
          <a:prstGeom prst="rect">
            <a:avLst/>
          </a:prstGeom>
          <a:noFill/>
          <a:ln>
            <a:noFill/>
          </a:ln>
        </p:spPr>
      </p:pic>
      <p:sp>
        <p:nvSpPr>
          <p:cNvPr id="179" name="Google Shape;179;p23"/>
          <p:cNvSpPr txBox="1"/>
          <p:nvPr/>
        </p:nvSpPr>
        <p:spPr>
          <a:xfrm>
            <a:off x="6435200" y="1961300"/>
            <a:ext cx="2360400" cy="8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a:solidFill>
                  <a:schemeClr val="dk2"/>
                </a:solidFill>
              </a:rPr>
              <a:t>Musika gehitu akatsa egin edo asmatzean eta baita jokatu bitartean ere</a:t>
            </a:r>
            <a:endParaRPr>
              <a:solidFill>
                <a:schemeClr val="dk2"/>
              </a:solidFill>
            </a:endParaRPr>
          </a:p>
        </p:txBody>
      </p:sp>
      <p:pic>
        <p:nvPicPr>
          <p:cNvPr id="180" name="Google Shape;180;p23"/>
          <p:cNvPicPr preferRelativeResize="0"/>
          <p:nvPr/>
        </p:nvPicPr>
        <p:blipFill>
          <a:blip r:embed="rId6">
            <a:alphaModFix/>
          </a:blip>
          <a:stretch>
            <a:fillRect/>
          </a:stretch>
        </p:blipFill>
        <p:spPr>
          <a:xfrm>
            <a:off x="284650" y="3461350"/>
            <a:ext cx="2414479" cy="1207200"/>
          </a:xfrm>
          <a:prstGeom prst="rect">
            <a:avLst/>
          </a:prstGeom>
          <a:noFill/>
          <a:ln>
            <a:noFill/>
          </a:ln>
        </p:spPr>
      </p:pic>
      <p:sp>
        <p:nvSpPr>
          <p:cNvPr id="181" name="Google Shape;181;p23"/>
          <p:cNvSpPr txBox="1"/>
          <p:nvPr/>
        </p:nvSpPr>
        <p:spPr>
          <a:xfrm>
            <a:off x="2836325" y="3824650"/>
            <a:ext cx="2310300" cy="8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a:solidFill>
                  <a:schemeClr val="dk2"/>
                </a:solidFill>
              </a:rPr>
              <a:t>Mugikorra berreskuratzeko ate desberdinak gurutzatu (galderak)</a:t>
            </a:r>
            <a:endParaRPr/>
          </a:p>
        </p:txBody>
      </p:sp>
      <p:pic>
        <p:nvPicPr>
          <p:cNvPr id="182" name="Google Shape;182;p23"/>
          <p:cNvPicPr preferRelativeResize="0"/>
          <p:nvPr/>
        </p:nvPicPr>
        <p:blipFill>
          <a:blip r:embed="rId7">
            <a:alphaModFix/>
          </a:blip>
          <a:stretch>
            <a:fillRect/>
          </a:stretch>
        </p:blipFill>
        <p:spPr>
          <a:xfrm>
            <a:off x="156312" y="1863000"/>
            <a:ext cx="2671157" cy="1040500"/>
          </a:xfrm>
          <a:prstGeom prst="rect">
            <a:avLst/>
          </a:prstGeom>
          <a:noFill/>
          <a:ln>
            <a:noFill/>
          </a:ln>
        </p:spPr>
      </p:pic>
      <p:sp>
        <p:nvSpPr>
          <p:cNvPr id="183" name="Google Shape;183;p23"/>
          <p:cNvSpPr txBox="1"/>
          <p:nvPr/>
        </p:nvSpPr>
        <p:spPr>
          <a:xfrm>
            <a:off x="2836325" y="1961288"/>
            <a:ext cx="1839600" cy="8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a:solidFill>
                  <a:schemeClr val="dk2"/>
                </a:solidFill>
              </a:rPr>
              <a:t>HTML gai bakoitza</a:t>
            </a:r>
            <a:endParaRPr>
              <a:solidFill>
                <a:schemeClr val="dk2"/>
              </a:solidFill>
            </a:endParaRPr>
          </a:p>
          <a:p>
            <a:pPr indent="0" lvl="0" marL="0" rtl="0" algn="l">
              <a:spcBef>
                <a:spcPts val="0"/>
              </a:spcBef>
              <a:spcAft>
                <a:spcPts val="0"/>
              </a:spcAft>
              <a:buNone/>
            </a:pPr>
            <a:r>
              <a:rPr lang="eu">
                <a:solidFill>
                  <a:schemeClr val="dk2"/>
                </a:solidFill>
              </a:rPr>
              <a:t>CSS estiloa</a:t>
            </a:r>
            <a:endParaRPr>
              <a:solidFill>
                <a:schemeClr val="dk2"/>
              </a:solidFill>
            </a:endParaRPr>
          </a:p>
          <a:p>
            <a:pPr indent="0" lvl="0" marL="0" rtl="0" algn="l">
              <a:spcBef>
                <a:spcPts val="0"/>
              </a:spcBef>
              <a:spcAft>
                <a:spcPts val="0"/>
              </a:spcAft>
              <a:buNone/>
            </a:pPr>
            <a:r>
              <a:rPr lang="eu">
                <a:solidFill>
                  <a:schemeClr val="dk2"/>
                </a:solidFill>
              </a:rPr>
              <a:t>JS abisuak</a:t>
            </a:r>
            <a:r>
              <a:rPr lang="eu"/>
              <a:t>, </a:t>
            </a:r>
            <a:r>
              <a:rPr lang="eu">
                <a:solidFill>
                  <a:schemeClr val="dk2"/>
                </a:solidFill>
              </a:rPr>
              <a:t>musika</a:t>
            </a:r>
            <a:endParaRPr/>
          </a:p>
        </p:txBody>
      </p:sp>
      <p:pic>
        <p:nvPicPr>
          <p:cNvPr id="184" name="Google Shape;184;p23"/>
          <p:cNvPicPr preferRelativeResize="0"/>
          <p:nvPr/>
        </p:nvPicPr>
        <p:blipFill rotWithShape="1">
          <a:blip r:embed="rId8">
            <a:alphaModFix/>
          </a:blip>
          <a:srcRect b="23389" l="0" r="0" t="0"/>
          <a:stretch/>
        </p:blipFill>
        <p:spPr>
          <a:xfrm>
            <a:off x="3141975" y="380450"/>
            <a:ext cx="2371725" cy="919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24"/>
          <p:cNvPicPr preferRelativeResize="0"/>
          <p:nvPr/>
        </p:nvPicPr>
        <p:blipFill>
          <a:blip r:embed="rId3">
            <a:alphaModFix amt="48000"/>
          </a:blip>
          <a:stretch>
            <a:fillRect/>
          </a:stretch>
        </p:blipFill>
        <p:spPr>
          <a:xfrm>
            <a:off x="0" y="0"/>
            <a:ext cx="9144000" cy="5143500"/>
          </a:xfrm>
          <a:prstGeom prst="rect">
            <a:avLst/>
          </a:prstGeom>
          <a:noFill/>
          <a:ln>
            <a:noFill/>
          </a:ln>
        </p:spPr>
      </p:pic>
      <p:pic>
        <p:nvPicPr>
          <p:cNvPr id="190" name="Google Shape;190;p24"/>
          <p:cNvPicPr preferRelativeResize="0"/>
          <p:nvPr/>
        </p:nvPicPr>
        <p:blipFill>
          <a:blip r:embed="rId4">
            <a:alphaModFix/>
          </a:blip>
          <a:stretch>
            <a:fillRect/>
          </a:stretch>
        </p:blipFill>
        <p:spPr>
          <a:xfrm>
            <a:off x="533750" y="1456625"/>
            <a:ext cx="882125" cy="887450"/>
          </a:xfrm>
          <a:prstGeom prst="rect">
            <a:avLst/>
          </a:prstGeom>
          <a:noFill/>
          <a:ln>
            <a:noFill/>
          </a:ln>
        </p:spPr>
      </p:pic>
      <p:sp>
        <p:nvSpPr>
          <p:cNvPr id="191" name="Google Shape;191;p24"/>
          <p:cNvSpPr txBox="1"/>
          <p:nvPr/>
        </p:nvSpPr>
        <p:spPr>
          <a:xfrm>
            <a:off x="1830525" y="1395688"/>
            <a:ext cx="2047500" cy="93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u" sz="1200">
                <a:solidFill>
                  <a:schemeClr val="dk2"/>
                </a:solidFill>
              </a:rPr>
              <a:t>25 HTML</a:t>
            </a:r>
            <a:endParaRPr sz="1200">
              <a:solidFill>
                <a:schemeClr val="dk2"/>
              </a:solidFill>
            </a:endParaRPr>
          </a:p>
          <a:p>
            <a:pPr indent="0" lvl="0" marL="0" rtl="0" algn="l">
              <a:lnSpc>
                <a:spcPct val="115000"/>
              </a:lnSpc>
              <a:spcBef>
                <a:spcPts val="0"/>
              </a:spcBef>
              <a:spcAft>
                <a:spcPts val="0"/>
              </a:spcAft>
              <a:buNone/>
            </a:pPr>
            <a:r>
              <a:rPr lang="eu" sz="1200">
                <a:solidFill>
                  <a:schemeClr val="dk2"/>
                </a:solidFill>
              </a:rPr>
              <a:t>1 CSS</a:t>
            </a:r>
            <a:endParaRPr sz="12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u" sz="1200">
                <a:solidFill>
                  <a:schemeClr val="dk2"/>
                </a:solidFill>
              </a:rPr>
              <a:t>1 JAVASCRIPT</a:t>
            </a:r>
            <a:endParaRPr sz="1200">
              <a:solidFill>
                <a:schemeClr val="dk2"/>
              </a:solidFill>
            </a:endParaRPr>
          </a:p>
        </p:txBody>
      </p:sp>
      <p:pic>
        <p:nvPicPr>
          <p:cNvPr id="192" name="Google Shape;192;p24"/>
          <p:cNvPicPr preferRelativeResize="0"/>
          <p:nvPr/>
        </p:nvPicPr>
        <p:blipFill>
          <a:blip r:embed="rId5">
            <a:alphaModFix/>
          </a:blip>
          <a:stretch>
            <a:fillRect/>
          </a:stretch>
        </p:blipFill>
        <p:spPr>
          <a:xfrm>
            <a:off x="533750" y="2746044"/>
            <a:ext cx="882125" cy="882125"/>
          </a:xfrm>
          <a:prstGeom prst="rect">
            <a:avLst/>
          </a:prstGeom>
          <a:noFill/>
          <a:ln>
            <a:noFill/>
          </a:ln>
        </p:spPr>
      </p:pic>
      <p:sp>
        <p:nvSpPr>
          <p:cNvPr id="193" name="Google Shape;193;p24"/>
          <p:cNvSpPr txBox="1"/>
          <p:nvPr/>
        </p:nvSpPr>
        <p:spPr>
          <a:xfrm>
            <a:off x="1721325" y="2571750"/>
            <a:ext cx="1436700" cy="141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u" sz="1200">
                <a:solidFill>
                  <a:schemeClr val="dk2"/>
                </a:solidFill>
              </a:rPr>
              <a:t>5 pertsonek egin dute proba, 4 aldiz bakoitzak, aukera guztiek bere bidea jarraitzen dute.</a:t>
            </a:r>
            <a:endParaRPr sz="12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endParaRPr>
          </a:p>
        </p:txBody>
      </p:sp>
      <p:pic>
        <p:nvPicPr>
          <p:cNvPr id="194" name="Google Shape;194;p24"/>
          <p:cNvPicPr preferRelativeResize="0"/>
          <p:nvPr/>
        </p:nvPicPr>
        <p:blipFill rotWithShape="1">
          <a:blip r:embed="rId6">
            <a:alphaModFix/>
          </a:blip>
          <a:srcRect b="21247" l="0" r="0" t="0"/>
          <a:stretch/>
        </p:blipFill>
        <p:spPr>
          <a:xfrm>
            <a:off x="2247363" y="244151"/>
            <a:ext cx="4543425" cy="817625"/>
          </a:xfrm>
          <a:prstGeom prst="rect">
            <a:avLst/>
          </a:prstGeom>
          <a:noFill/>
          <a:ln>
            <a:noFill/>
          </a:ln>
        </p:spPr>
      </p:pic>
      <p:grpSp>
        <p:nvGrpSpPr>
          <p:cNvPr id="195" name="Google Shape;195;p24"/>
          <p:cNvGrpSpPr/>
          <p:nvPr/>
        </p:nvGrpSpPr>
        <p:grpSpPr>
          <a:xfrm>
            <a:off x="3463414" y="1697889"/>
            <a:ext cx="5405565" cy="2656510"/>
            <a:chOff x="3463414" y="1821539"/>
            <a:chExt cx="5405565" cy="2656510"/>
          </a:xfrm>
        </p:grpSpPr>
        <p:grpSp>
          <p:nvGrpSpPr>
            <p:cNvPr id="196" name="Google Shape;196;p24"/>
            <p:cNvGrpSpPr/>
            <p:nvPr/>
          </p:nvGrpSpPr>
          <p:grpSpPr>
            <a:xfrm>
              <a:off x="3463414" y="1821539"/>
              <a:ext cx="5405565" cy="2434495"/>
              <a:chOff x="1187400" y="1012826"/>
              <a:chExt cx="6769200" cy="3078236"/>
            </a:xfrm>
          </p:grpSpPr>
          <p:cxnSp>
            <p:nvCxnSpPr>
              <p:cNvPr id="197" name="Google Shape;197;p24"/>
              <p:cNvCxnSpPr>
                <a:stCxn id="198" idx="2"/>
                <a:endCxn id="199" idx="0"/>
              </p:cNvCxnSpPr>
              <p:nvPr/>
            </p:nvCxnSpPr>
            <p:spPr>
              <a:xfrm flipH="1" rot="-5400000">
                <a:off x="5150098" y="1019126"/>
                <a:ext cx="614100" cy="1770300"/>
              </a:xfrm>
              <a:prstGeom prst="bentConnector3">
                <a:avLst>
                  <a:gd fmla="val 49995" name="adj1"/>
                </a:avLst>
              </a:prstGeom>
              <a:noFill/>
              <a:ln cap="flat" cmpd="sng" w="28575">
                <a:solidFill>
                  <a:srgbClr val="000000"/>
                </a:solidFill>
                <a:prstDash val="solid"/>
                <a:round/>
                <a:headEnd len="med" w="med" type="diamond"/>
                <a:tailEnd len="med" w="med" type="diamond"/>
              </a:ln>
            </p:spPr>
          </p:cxnSp>
          <p:cxnSp>
            <p:nvCxnSpPr>
              <p:cNvPr id="200" name="Google Shape;200;p24"/>
              <p:cNvCxnSpPr>
                <a:stCxn id="201" idx="2"/>
                <a:endCxn id="202" idx="0"/>
              </p:cNvCxnSpPr>
              <p:nvPr/>
            </p:nvCxnSpPr>
            <p:spPr>
              <a:xfrm flipH="1" rot="-5400000">
                <a:off x="2868900" y="2728463"/>
                <a:ext cx="711000" cy="845400"/>
              </a:xfrm>
              <a:prstGeom prst="bentConnector3">
                <a:avLst>
                  <a:gd fmla="val 50000" name="adj1"/>
                </a:avLst>
              </a:prstGeom>
              <a:noFill/>
              <a:ln cap="flat" cmpd="sng" w="28575">
                <a:solidFill>
                  <a:srgbClr val="000000"/>
                </a:solidFill>
                <a:prstDash val="solid"/>
                <a:round/>
                <a:headEnd len="med" w="med" type="diamond"/>
                <a:tailEnd len="med" w="med" type="diamond"/>
              </a:ln>
            </p:spPr>
          </p:cxnSp>
          <p:cxnSp>
            <p:nvCxnSpPr>
              <p:cNvPr id="203" name="Google Shape;203;p24"/>
              <p:cNvCxnSpPr>
                <a:stCxn id="204" idx="0"/>
                <a:endCxn id="201" idx="2"/>
              </p:cNvCxnSpPr>
              <p:nvPr/>
            </p:nvCxnSpPr>
            <p:spPr>
              <a:xfrm rot="-5400000">
                <a:off x="2023650" y="2728463"/>
                <a:ext cx="711000" cy="845400"/>
              </a:xfrm>
              <a:prstGeom prst="bentConnector3">
                <a:avLst>
                  <a:gd fmla="val 50000" name="adj1"/>
                </a:avLst>
              </a:prstGeom>
              <a:noFill/>
              <a:ln cap="flat" cmpd="sng" w="28575">
                <a:solidFill>
                  <a:srgbClr val="000000"/>
                </a:solidFill>
                <a:prstDash val="solid"/>
                <a:round/>
                <a:headEnd len="med" w="med" type="diamond"/>
                <a:tailEnd len="med" w="med" type="diamond"/>
              </a:ln>
            </p:spPr>
          </p:cxnSp>
          <p:cxnSp>
            <p:nvCxnSpPr>
              <p:cNvPr id="205" name="Google Shape;205;p24"/>
              <p:cNvCxnSpPr>
                <a:stCxn id="199" idx="2"/>
                <a:endCxn id="206" idx="0"/>
              </p:cNvCxnSpPr>
              <p:nvPr/>
            </p:nvCxnSpPr>
            <p:spPr>
              <a:xfrm flipH="1" rot="-5400000">
                <a:off x="6409500" y="2728463"/>
                <a:ext cx="711000" cy="845400"/>
              </a:xfrm>
              <a:prstGeom prst="bentConnector3">
                <a:avLst>
                  <a:gd fmla="val 50000" name="adj1"/>
                </a:avLst>
              </a:prstGeom>
              <a:noFill/>
              <a:ln cap="flat" cmpd="sng" w="28575">
                <a:solidFill>
                  <a:srgbClr val="000000"/>
                </a:solidFill>
                <a:prstDash val="solid"/>
                <a:round/>
                <a:headEnd len="med" w="med" type="diamond"/>
                <a:tailEnd len="med" w="med" type="diamond"/>
              </a:ln>
            </p:spPr>
          </p:cxnSp>
          <p:cxnSp>
            <p:nvCxnSpPr>
              <p:cNvPr id="207" name="Google Shape;207;p24"/>
              <p:cNvCxnSpPr>
                <a:stCxn id="208" idx="0"/>
                <a:endCxn id="199" idx="2"/>
              </p:cNvCxnSpPr>
              <p:nvPr/>
            </p:nvCxnSpPr>
            <p:spPr>
              <a:xfrm rot="-5400000">
                <a:off x="5564250" y="2728463"/>
                <a:ext cx="711000" cy="845400"/>
              </a:xfrm>
              <a:prstGeom prst="bentConnector3">
                <a:avLst>
                  <a:gd fmla="val 50000" name="adj1"/>
                </a:avLst>
              </a:prstGeom>
              <a:noFill/>
              <a:ln cap="flat" cmpd="sng" w="28575">
                <a:solidFill>
                  <a:srgbClr val="000000"/>
                </a:solidFill>
                <a:prstDash val="solid"/>
                <a:round/>
                <a:headEnd len="med" w="med" type="diamond"/>
                <a:tailEnd len="med" w="med" type="diamond"/>
              </a:ln>
            </p:spPr>
          </p:cxnSp>
          <p:cxnSp>
            <p:nvCxnSpPr>
              <p:cNvPr id="209" name="Google Shape;209;p24"/>
              <p:cNvCxnSpPr>
                <a:stCxn id="201" idx="0"/>
                <a:endCxn id="198" idx="2"/>
              </p:cNvCxnSpPr>
              <p:nvPr/>
            </p:nvCxnSpPr>
            <p:spPr>
              <a:xfrm rot="-5400000">
                <a:off x="3379800" y="1019063"/>
                <a:ext cx="614100" cy="1770300"/>
              </a:xfrm>
              <a:prstGeom prst="bentConnector3">
                <a:avLst>
                  <a:gd fmla="val 49995" name="adj1"/>
                </a:avLst>
              </a:prstGeom>
              <a:noFill/>
              <a:ln cap="flat" cmpd="sng" w="28575">
                <a:solidFill>
                  <a:srgbClr val="000000"/>
                </a:solidFill>
                <a:prstDash val="solid"/>
                <a:round/>
                <a:headEnd len="med" w="med" type="diamond"/>
                <a:tailEnd len="med" w="med" type="diamond"/>
              </a:ln>
            </p:spPr>
          </p:cxnSp>
          <p:sp>
            <p:nvSpPr>
              <p:cNvPr id="198" name="Google Shape;198;p24"/>
              <p:cNvSpPr txBox="1"/>
              <p:nvPr/>
            </p:nvSpPr>
            <p:spPr>
              <a:xfrm>
                <a:off x="3132148" y="1012826"/>
                <a:ext cx="28797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u">
                    <a:latin typeface="Caveat"/>
                    <a:ea typeface="Caveat"/>
                    <a:cs typeface="Caveat"/>
                    <a:sym typeface="Caveat"/>
                  </a:rPr>
                  <a:t>Helburu teknologikoak</a:t>
                </a:r>
                <a:endParaRPr b="1">
                  <a:latin typeface="Caveat"/>
                  <a:ea typeface="Caveat"/>
                  <a:cs typeface="Caveat"/>
                  <a:sym typeface="Caveat"/>
                </a:endParaRPr>
              </a:p>
            </p:txBody>
          </p:sp>
          <p:sp>
            <p:nvSpPr>
              <p:cNvPr id="201" name="Google Shape;201;p24"/>
              <p:cNvSpPr txBox="1"/>
              <p:nvPr/>
            </p:nvSpPr>
            <p:spPr>
              <a:xfrm>
                <a:off x="2032650" y="22112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u">
                    <a:latin typeface="Caveat"/>
                    <a:ea typeface="Caveat"/>
                    <a:cs typeface="Caveat"/>
                    <a:sym typeface="Caveat"/>
                  </a:rPr>
                  <a:t>Musika</a:t>
                </a:r>
                <a:r>
                  <a:rPr lang="eu" sz="1800">
                    <a:latin typeface="Comfortaa"/>
                    <a:ea typeface="Comfortaa"/>
                    <a:cs typeface="Comfortaa"/>
                    <a:sym typeface="Comfortaa"/>
                  </a:rPr>
                  <a:t> </a:t>
                </a:r>
                <a:r>
                  <a:rPr b="1" lang="eu">
                    <a:latin typeface="Caveat"/>
                    <a:ea typeface="Caveat"/>
                    <a:cs typeface="Caveat"/>
                    <a:sym typeface="Caveat"/>
                  </a:rPr>
                  <a:t>gehitu</a:t>
                </a:r>
                <a:endParaRPr sz="1800">
                  <a:latin typeface="Comfortaa"/>
                  <a:ea typeface="Comfortaa"/>
                  <a:cs typeface="Comfortaa"/>
                  <a:sym typeface="Comfortaa"/>
                </a:endParaRPr>
              </a:p>
            </p:txBody>
          </p:sp>
          <p:sp>
            <p:nvSpPr>
              <p:cNvPr id="199" name="Google Shape;199;p24"/>
              <p:cNvSpPr txBox="1"/>
              <p:nvPr/>
            </p:nvSpPr>
            <p:spPr>
              <a:xfrm>
                <a:off x="5573250" y="22112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u">
                    <a:latin typeface="Caveat"/>
                    <a:ea typeface="Caveat"/>
                    <a:cs typeface="Caveat"/>
                    <a:sym typeface="Caveat"/>
                  </a:rPr>
                  <a:t>Akatsen</a:t>
                </a:r>
                <a:r>
                  <a:rPr lang="eu" sz="1800">
                    <a:latin typeface="Comfortaa"/>
                    <a:ea typeface="Comfortaa"/>
                    <a:cs typeface="Comfortaa"/>
                    <a:sym typeface="Comfortaa"/>
                  </a:rPr>
                  <a:t> </a:t>
                </a:r>
                <a:r>
                  <a:rPr b="1" lang="eu">
                    <a:latin typeface="Caveat"/>
                    <a:ea typeface="Caveat"/>
                    <a:cs typeface="Caveat"/>
                    <a:sym typeface="Caveat"/>
                  </a:rPr>
                  <a:t>mezua</a:t>
                </a:r>
                <a:endParaRPr sz="1800">
                  <a:latin typeface="Comfortaa"/>
                  <a:ea typeface="Comfortaa"/>
                  <a:cs typeface="Comfortaa"/>
                  <a:sym typeface="Comfortaa"/>
                </a:endParaRPr>
              </a:p>
            </p:txBody>
          </p:sp>
          <p:sp>
            <p:nvSpPr>
              <p:cNvPr id="206" name="Google Shape;206;p24"/>
              <p:cNvSpPr txBox="1"/>
              <p:nvPr/>
            </p:nvSpPr>
            <p:spPr>
              <a:xfrm>
                <a:off x="6418500" y="35066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u">
                    <a:latin typeface="Caveat"/>
                    <a:ea typeface="Caveat"/>
                    <a:cs typeface="Caveat"/>
                    <a:sym typeface="Caveat"/>
                  </a:rPr>
                  <a:t>Irudia (bihotzak)</a:t>
                </a:r>
                <a:endParaRPr>
                  <a:latin typeface="Comfortaa"/>
                  <a:ea typeface="Comfortaa"/>
                  <a:cs typeface="Comfortaa"/>
                  <a:sym typeface="Comfortaa"/>
                </a:endParaRPr>
              </a:p>
            </p:txBody>
          </p:sp>
          <p:sp>
            <p:nvSpPr>
              <p:cNvPr id="208" name="Google Shape;208;p24"/>
              <p:cNvSpPr txBox="1"/>
              <p:nvPr/>
            </p:nvSpPr>
            <p:spPr>
              <a:xfrm>
                <a:off x="4728000" y="35066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u">
                    <a:latin typeface="Caveat"/>
                    <a:ea typeface="Caveat"/>
                    <a:cs typeface="Caveat"/>
                    <a:sym typeface="Caveat"/>
                  </a:rPr>
                  <a:t>Notifikazioa</a:t>
                </a:r>
                <a:endParaRPr>
                  <a:latin typeface="Comfortaa"/>
                  <a:ea typeface="Comfortaa"/>
                  <a:cs typeface="Comfortaa"/>
                  <a:sym typeface="Comfortaa"/>
                </a:endParaRPr>
              </a:p>
            </p:txBody>
          </p:sp>
          <p:sp>
            <p:nvSpPr>
              <p:cNvPr id="202" name="Google Shape;202;p24"/>
              <p:cNvSpPr txBox="1"/>
              <p:nvPr/>
            </p:nvSpPr>
            <p:spPr>
              <a:xfrm>
                <a:off x="2877900" y="35066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u">
                    <a:latin typeface="Caveat"/>
                    <a:ea typeface="Caveat"/>
                    <a:cs typeface="Caveat"/>
                    <a:sym typeface="Caveat"/>
                  </a:rPr>
                  <a:t>Local</a:t>
                </a:r>
                <a:endParaRPr>
                  <a:latin typeface="Comfortaa"/>
                  <a:ea typeface="Comfortaa"/>
                  <a:cs typeface="Comfortaa"/>
                  <a:sym typeface="Comfortaa"/>
                </a:endParaRPr>
              </a:p>
            </p:txBody>
          </p:sp>
          <p:sp>
            <p:nvSpPr>
              <p:cNvPr id="204" name="Google Shape;204;p24"/>
              <p:cNvSpPr txBox="1"/>
              <p:nvPr/>
            </p:nvSpPr>
            <p:spPr>
              <a:xfrm>
                <a:off x="1187400" y="3506663"/>
                <a:ext cx="1538100" cy="584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u">
                    <a:latin typeface="Comfortaa"/>
                    <a:ea typeface="Comfortaa"/>
                    <a:cs typeface="Comfortaa"/>
                    <a:sym typeface="Comfortaa"/>
                  </a:rPr>
                  <a:t>.</a:t>
                </a:r>
                <a:r>
                  <a:rPr b="1" lang="eu">
                    <a:latin typeface="Caveat"/>
                    <a:ea typeface="Caveat"/>
                    <a:cs typeface="Caveat"/>
                    <a:sym typeface="Caveat"/>
                  </a:rPr>
                  <a:t>midi</a:t>
                </a:r>
                <a:r>
                  <a:rPr lang="eu">
                    <a:latin typeface="Comfortaa"/>
                    <a:ea typeface="Comfortaa"/>
                    <a:cs typeface="Comfortaa"/>
                    <a:sym typeface="Comfortaa"/>
                  </a:rPr>
                  <a:t> </a:t>
                </a:r>
                <a:r>
                  <a:rPr lang="eu">
                    <a:latin typeface="Comfortaa"/>
                    <a:ea typeface="Comfortaa"/>
                    <a:cs typeface="Comfortaa"/>
                    <a:sym typeface="Comfortaa"/>
                  </a:rPr>
                  <a:t>(</a:t>
                </a:r>
                <a:r>
                  <a:rPr b="1" lang="eu">
                    <a:latin typeface="Caveat"/>
                    <a:ea typeface="Caveat"/>
                    <a:cs typeface="Caveat"/>
                    <a:sym typeface="Caveat"/>
                  </a:rPr>
                  <a:t>neocities</a:t>
                </a:r>
                <a:r>
                  <a:rPr lang="eu">
                    <a:latin typeface="Comfortaa"/>
                    <a:ea typeface="Comfortaa"/>
                    <a:cs typeface="Comfortaa"/>
                    <a:sym typeface="Comfortaa"/>
                  </a:rPr>
                  <a:t>)</a:t>
                </a:r>
                <a:endParaRPr>
                  <a:latin typeface="Comfortaa"/>
                  <a:ea typeface="Comfortaa"/>
                  <a:cs typeface="Comfortaa"/>
                  <a:sym typeface="Comfortaa"/>
                </a:endParaRPr>
              </a:p>
            </p:txBody>
          </p:sp>
        </p:grpSp>
        <p:pic>
          <p:nvPicPr>
            <p:cNvPr id="210" name="Google Shape;210;p24"/>
            <p:cNvPicPr preferRelativeResize="0"/>
            <p:nvPr/>
          </p:nvPicPr>
          <p:blipFill>
            <a:blip r:embed="rId7">
              <a:alphaModFix amt="62000"/>
            </a:blip>
            <a:stretch>
              <a:fillRect/>
            </a:stretch>
          </p:blipFill>
          <p:spPr>
            <a:xfrm>
              <a:off x="6493950" y="3595925"/>
              <a:ext cx="1006997" cy="882124"/>
            </a:xfrm>
            <a:prstGeom prst="rect">
              <a:avLst/>
            </a:prstGeom>
            <a:noFill/>
            <a:ln>
              <a:noFill/>
            </a:ln>
          </p:spPr>
        </p:pic>
        <p:pic>
          <p:nvPicPr>
            <p:cNvPr id="211" name="Google Shape;211;p24"/>
            <p:cNvPicPr preferRelativeResize="0"/>
            <p:nvPr/>
          </p:nvPicPr>
          <p:blipFill>
            <a:blip r:embed="rId8">
              <a:alphaModFix amt="50000"/>
            </a:blip>
            <a:stretch>
              <a:fillRect/>
            </a:stretch>
          </p:blipFill>
          <p:spPr>
            <a:xfrm>
              <a:off x="7847751" y="3628176"/>
              <a:ext cx="817626" cy="817626"/>
            </a:xfrm>
            <a:prstGeom prst="rect">
              <a:avLst/>
            </a:prstGeom>
            <a:noFill/>
            <a:ln>
              <a:noFill/>
            </a:ln>
          </p:spPr>
        </p:pic>
        <p:pic>
          <p:nvPicPr>
            <p:cNvPr id="212" name="Google Shape;212;p24"/>
            <p:cNvPicPr preferRelativeResize="0"/>
            <p:nvPr/>
          </p:nvPicPr>
          <p:blipFill>
            <a:blip r:embed="rId8">
              <a:alphaModFix amt="50000"/>
            </a:blip>
            <a:stretch>
              <a:fillRect/>
            </a:stretch>
          </p:blipFill>
          <p:spPr>
            <a:xfrm>
              <a:off x="3685101" y="3628176"/>
              <a:ext cx="817626" cy="817626"/>
            </a:xfrm>
            <a:prstGeom prst="rect">
              <a:avLst/>
            </a:prstGeom>
            <a:noFill/>
            <a:ln>
              <a:noFill/>
            </a:ln>
          </p:spPr>
        </p:pic>
        <p:pic>
          <p:nvPicPr>
            <p:cNvPr id="213" name="Google Shape;213;p24"/>
            <p:cNvPicPr preferRelativeResize="0"/>
            <p:nvPr/>
          </p:nvPicPr>
          <p:blipFill>
            <a:blip r:embed="rId8">
              <a:alphaModFix amt="50000"/>
            </a:blip>
            <a:stretch>
              <a:fillRect/>
            </a:stretch>
          </p:blipFill>
          <p:spPr>
            <a:xfrm>
              <a:off x="5029801" y="3628176"/>
              <a:ext cx="817626" cy="817626"/>
            </a:xfrm>
            <a:prstGeom prst="rect">
              <a:avLst/>
            </a:prstGeom>
            <a:noFill/>
            <a:ln>
              <a:noFill/>
            </a:ln>
          </p:spPr>
        </p:pic>
      </p:grpSp>
      <p:pic>
        <p:nvPicPr>
          <p:cNvPr id="214" name="Google Shape;214;p24"/>
          <p:cNvPicPr preferRelativeResize="0"/>
          <p:nvPr/>
        </p:nvPicPr>
        <p:blipFill>
          <a:blip r:embed="rId9">
            <a:alphaModFix/>
          </a:blip>
          <a:stretch>
            <a:fillRect/>
          </a:stretch>
        </p:blipFill>
        <p:spPr>
          <a:xfrm>
            <a:off x="408875" y="4022950"/>
            <a:ext cx="1007000" cy="1007000"/>
          </a:xfrm>
          <a:prstGeom prst="rect">
            <a:avLst/>
          </a:prstGeom>
          <a:noFill/>
          <a:ln>
            <a:noFill/>
          </a:ln>
        </p:spPr>
      </p:pic>
      <p:sp>
        <p:nvSpPr>
          <p:cNvPr id="215" name="Google Shape;215;p24"/>
          <p:cNvSpPr txBox="1"/>
          <p:nvPr/>
        </p:nvSpPr>
        <p:spPr>
          <a:xfrm>
            <a:off x="1593238" y="4354400"/>
            <a:ext cx="1692900" cy="3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u" sz="1200">
                <a:solidFill>
                  <a:schemeClr val="dk2"/>
                </a:solidFill>
              </a:rPr>
              <a:t>16 bide posible</a:t>
            </a:r>
            <a:endParaRPr sz="12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311700" y="14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u" sz="3600">
                <a:latin typeface="Caveat"/>
                <a:ea typeface="Caveat"/>
                <a:cs typeface="Caveat"/>
                <a:sym typeface="Caveat"/>
              </a:rPr>
              <a:t>ETORKIZUNEAN</a:t>
            </a:r>
            <a:endParaRPr sz="3600">
              <a:latin typeface="Caveat"/>
              <a:ea typeface="Caveat"/>
              <a:cs typeface="Caveat"/>
              <a:sym typeface="Caveat"/>
            </a:endParaRPr>
          </a:p>
        </p:txBody>
      </p:sp>
      <p:sp>
        <p:nvSpPr>
          <p:cNvPr id="221" name="Google Shape;221;p25"/>
          <p:cNvSpPr txBox="1"/>
          <p:nvPr>
            <p:ph idx="1" type="body"/>
          </p:nvPr>
        </p:nvSpPr>
        <p:spPr>
          <a:xfrm>
            <a:off x="311700" y="909475"/>
            <a:ext cx="8649300" cy="8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u" sz="2200">
                <a:latin typeface="Comfortaa"/>
                <a:ea typeface="Comfortaa"/>
                <a:cs typeface="Comfortaa"/>
                <a:sym typeface="Comfortaa"/>
              </a:rPr>
              <a:t>Galdera gehiago, hizkuntza desberdinak, elkarren aurka jokatzeko aukera, bizien erabilera garatu, musika gehitu.</a:t>
            </a:r>
            <a:endParaRPr/>
          </a:p>
        </p:txBody>
      </p:sp>
      <p:pic>
        <p:nvPicPr>
          <p:cNvPr id="222" name="Google Shape;222;p25"/>
          <p:cNvPicPr preferRelativeResize="0"/>
          <p:nvPr/>
        </p:nvPicPr>
        <p:blipFill rotWithShape="1">
          <a:blip r:embed="rId3">
            <a:alphaModFix/>
          </a:blip>
          <a:srcRect b="0" l="0" r="0" t="0"/>
          <a:stretch/>
        </p:blipFill>
        <p:spPr>
          <a:xfrm>
            <a:off x="0" y="1952725"/>
            <a:ext cx="9144000" cy="3190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26"/>
          <p:cNvPicPr preferRelativeResize="0"/>
          <p:nvPr/>
        </p:nvPicPr>
        <p:blipFill>
          <a:blip r:embed="rId3">
            <a:alphaModFix/>
          </a:blip>
          <a:stretch>
            <a:fillRect/>
          </a:stretch>
        </p:blipFill>
        <p:spPr>
          <a:xfrm>
            <a:off x="-83350" y="-48200"/>
            <a:ext cx="9225075" cy="5191701"/>
          </a:xfrm>
          <a:prstGeom prst="rect">
            <a:avLst/>
          </a:prstGeom>
          <a:noFill/>
          <a:ln>
            <a:noFill/>
          </a:ln>
        </p:spPr>
      </p:pic>
      <p:pic>
        <p:nvPicPr>
          <p:cNvPr id="228" name="Google Shape;228;p26"/>
          <p:cNvPicPr preferRelativeResize="0"/>
          <p:nvPr/>
        </p:nvPicPr>
        <p:blipFill>
          <a:blip r:embed="rId4">
            <a:alphaModFix/>
          </a:blip>
          <a:stretch>
            <a:fillRect/>
          </a:stretch>
        </p:blipFill>
        <p:spPr>
          <a:xfrm>
            <a:off x="3690200" y="-48193"/>
            <a:ext cx="5451525" cy="3009243"/>
          </a:xfrm>
          <a:prstGeom prst="rect">
            <a:avLst/>
          </a:prstGeom>
          <a:noFill/>
          <a:ln>
            <a:noFill/>
          </a:ln>
        </p:spPr>
      </p:pic>
      <p:pic>
        <p:nvPicPr>
          <p:cNvPr id="229" name="Google Shape;229;p26"/>
          <p:cNvPicPr preferRelativeResize="0"/>
          <p:nvPr/>
        </p:nvPicPr>
        <p:blipFill rotWithShape="1">
          <a:blip r:embed="rId5">
            <a:alphaModFix/>
          </a:blip>
          <a:srcRect b="0" l="7089" r="0" t="4058"/>
          <a:stretch/>
        </p:blipFill>
        <p:spPr>
          <a:xfrm>
            <a:off x="381750" y="1888625"/>
            <a:ext cx="3004375" cy="3102476"/>
          </a:xfrm>
          <a:prstGeom prst="rect">
            <a:avLst/>
          </a:prstGeom>
          <a:noFill/>
          <a:ln cap="flat" cmpd="sng" w="9525">
            <a:solidFill>
              <a:srgbClr val="6AA84F"/>
            </a:solidFill>
            <a:prstDash val="solid"/>
            <a:round/>
            <a:headEnd len="sm" w="sm" type="none"/>
            <a:tailEnd len="sm" w="sm" type="none"/>
          </a:ln>
        </p:spPr>
      </p:pic>
      <p:sp>
        <p:nvSpPr>
          <p:cNvPr id="230" name="Google Shape;230;p26"/>
          <p:cNvSpPr/>
          <p:nvPr/>
        </p:nvSpPr>
        <p:spPr>
          <a:xfrm>
            <a:off x="3929050" y="1757375"/>
            <a:ext cx="1835400" cy="896400"/>
          </a:xfrm>
          <a:prstGeom prst="wedgeRoundRectCallout">
            <a:avLst>
              <a:gd fmla="val 37514" name="adj1"/>
              <a:gd fmla="val 78230" name="adj2"/>
              <a:gd fmla="val 0" name="adj3"/>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u" sz="1400" u="none" cap="none" strike="noStrike">
                <a:solidFill>
                  <a:srgbClr val="38761D"/>
                </a:solidFill>
                <a:latin typeface="Comfortaa"/>
                <a:ea typeface="Comfortaa"/>
                <a:cs typeface="Comfortaa"/>
                <a:sym typeface="Comfortaa"/>
              </a:rPr>
              <a:t>AURKITU DUZU MUGIKORRA!!</a:t>
            </a:r>
            <a:endParaRPr b="0" i="0" sz="1400" u="none" cap="none" strike="noStrike">
              <a:solidFill>
                <a:srgbClr val="38761D"/>
              </a:solidFill>
              <a:latin typeface="Comfortaa"/>
              <a:ea typeface="Comfortaa"/>
              <a:cs typeface="Comfortaa"/>
              <a:sym typeface="Comfortaa"/>
            </a:endParaRPr>
          </a:p>
        </p:txBody>
      </p:sp>
      <p:pic>
        <p:nvPicPr>
          <p:cNvPr id="231" name="Google Shape;231;p26"/>
          <p:cNvPicPr preferRelativeResize="0"/>
          <p:nvPr/>
        </p:nvPicPr>
        <p:blipFill>
          <a:blip r:embed="rId6">
            <a:alphaModFix/>
          </a:blip>
          <a:stretch>
            <a:fillRect/>
          </a:stretch>
        </p:blipFill>
        <p:spPr>
          <a:xfrm>
            <a:off x="5314075" y="2860575"/>
            <a:ext cx="2648825" cy="2197550"/>
          </a:xfrm>
          <a:prstGeom prst="rect">
            <a:avLst/>
          </a:prstGeom>
          <a:noFill/>
          <a:ln>
            <a:noFill/>
          </a:ln>
        </p:spPr>
      </p:pic>
      <p:sp>
        <p:nvSpPr>
          <p:cNvPr id="232" name="Google Shape;232;p26"/>
          <p:cNvSpPr txBox="1"/>
          <p:nvPr/>
        </p:nvSpPr>
        <p:spPr>
          <a:xfrm>
            <a:off x="180975" y="484575"/>
            <a:ext cx="3640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26"/>
          <p:cNvPicPr preferRelativeResize="0"/>
          <p:nvPr/>
        </p:nvPicPr>
        <p:blipFill rotWithShape="1">
          <a:blip r:embed="rId7">
            <a:alphaModFix/>
          </a:blip>
          <a:srcRect b="21574" l="0" r="0" t="0"/>
          <a:stretch/>
        </p:blipFill>
        <p:spPr>
          <a:xfrm>
            <a:off x="6900850" y="4616825"/>
            <a:ext cx="2361025" cy="526675"/>
          </a:xfrm>
          <a:prstGeom prst="rect">
            <a:avLst/>
          </a:prstGeom>
          <a:noFill/>
          <a:ln>
            <a:noFill/>
          </a:ln>
        </p:spPr>
      </p:pic>
      <p:sp>
        <p:nvSpPr>
          <p:cNvPr id="234" name="Google Shape;234;p26"/>
          <p:cNvSpPr txBox="1"/>
          <p:nvPr/>
        </p:nvSpPr>
        <p:spPr>
          <a:xfrm>
            <a:off x="323625" y="270875"/>
            <a:ext cx="3355500" cy="14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u" sz="3000" u="sng">
                <a:solidFill>
                  <a:schemeClr val="hlink"/>
                </a:solidFill>
                <a:hlinkClick r:id="rId8"/>
              </a:rPr>
              <a:t>Egin klik jolasera sartzeko</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251425" y="2943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u" sz="3000">
                <a:latin typeface="Impact"/>
                <a:ea typeface="Impact"/>
                <a:cs typeface="Impact"/>
                <a:sym typeface="Impact"/>
              </a:rPr>
              <a:t> …...………………………..  AURKIBIDEA	…………………………………….</a:t>
            </a:r>
            <a:endParaRPr sz="3000">
              <a:latin typeface="Impact"/>
              <a:ea typeface="Impact"/>
              <a:cs typeface="Impact"/>
              <a:sym typeface="Impact"/>
            </a:endParaRPr>
          </a:p>
        </p:txBody>
      </p:sp>
      <p:grpSp>
        <p:nvGrpSpPr>
          <p:cNvPr id="62" name="Google Shape;62;p14"/>
          <p:cNvGrpSpPr/>
          <p:nvPr/>
        </p:nvGrpSpPr>
        <p:grpSpPr>
          <a:xfrm>
            <a:off x="-64198" y="1196775"/>
            <a:ext cx="9805004" cy="3946726"/>
            <a:chOff x="2472424" y="1388560"/>
            <a:chExt cx="5402801" cy="3632179"/>
          </a:xfrm>
        </p:grpSpPr>
        <p:pic>
          <p:nvPicPr>
            <p:cNvPr id="63" name="Google Shape;63;p14"/>
            <p:cNvPicPr preferRelativeResize="0"/>
            <p:nvPr/>
          </p:nvPicPr>
          <p:blipFill rotWithShape="1">
            <a:blip r:embed="rId3">
              <a:alphaModFix/>
            </a:blip>
            <a:srcRect b="0" l="0" r="0" t="0"/>
            <a:stretch/>
          </p:blipFill>
          <p:spPr>
            <a:xfrm rot="-5400000">
              <a:off x="3228085" y="632900"/>
              <a:ext cx="3632179" cy="5143500"/>
            </a:xfrm>
            <a:prstGeom prst="rect">
              <a:avLst/>
            </a:prstGeom>
            <a:noFill/>
            <a:ln>
              <a:noFill/>
            </a:ln>
          </p:spPr>
        </p:pic>
        <p:sp>
          <p:nvSpPr>
            <p:cNvPr id="64" name="Google Shape;64;p14"/>
            <p:cNvSpPr txBox="1"/>
            <p:nvPr/>
          </p:nvSpPr>
          <p:spPr>
            <a:xfrm>
              <a:off x="5434125" y="1570921"/>
              <a:ext cx="2441100" cy="65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eu">
                  <a:solidFill>
                    <a:schemeClr val="lt1"/>
                  </a:solidFill>
                </a:rPr>
                <a:t>Demo</a:t>
              </a:r>
              <a:endParaRPr b="0" i="0" sz="1400" u="none" cap="none" strike="noStrike">
                <a:solidFill>
                  <a:srgbClr val="FFFFFF"/>
                </a:solidFill>
                <a:latin typeface="Arial"/>
                <a:ea typeface="Arial"/>
                <a:cs typeface="Arial"/>
                <a:sym typeface="Arial"/>
              </a:endParaRPr>
            </a:p>
          </p:txBody>
        </p:sp>
        <p:sp>
          <p:nvSpPr>
            <p:cNvPr id="65" name="Google Shape;65;p14"/>
            <p:cNvSpPr txBox="1"/>
            <p:nvPr/>
          </p:nvSpPr>
          <p:spPr>
            <a:xfrm>
              <a:off x="2950353" y="2900128"/>
              <a:ext cx="1195500" cy="52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u">
                  <a:solidFill>
                    <a:srgbClr val="FFFFFF"/>
                  </a:solidFill>
                </a:rPr>
                <a:t>Zergatik aplikazio hau?</a:t>
              </a:r>
              <a:endParaRPr b="0" i="0" sz="1400" u="none" cap="none" strike="noStrike">
                <a:solidFill>
                  <a:srgbClr val="FFFFFF"/>
                </a:solidFill>
                <a:latin typeface="Arial"/>
                <a:ea typeface="Arial"/>
                <a:cs typeface="Arial"/>
                <a:sym typeface="Arial"/>
              </a:endParaRPr>
            </a:p>
          </p:txBody>
        </p:sp>
        <p:sp>
          <p:nvSpPr>
            <p:cNvPr id="66" name="Google Shape;66;p14"/>
            <p:cNvSpPr txBox="1"/>
            <p:nvPr/>
          </p:nvSpPr>
          <p:spPr>
            <a:xfrm>
              <a:off x="5381171" y="3013837"/>
              <a:ext cx="1687800" cy="38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u"/>
                <a:t>Helburuak eta garapena</a:t>
              </a:r>
              <a:endParaRPr b="0" i="0" sz="1400" u="none" cap="none" strike="noStrike">
                <a:latin typeface="Arial"/>
                <a:ea typeface="Arial"/>
                <a:cs typeface="Arial"/>
                <a:sym typeface="Arial"/>
              </a:endParaRPr>
            </a:p>
          </p:txBody>
        </p:sp>
        <p:sp>
          <p:nvSpPr>
            <p:cNvPr id="67" name="Google Shape;67;p14"/>
            <p:cNvSpPr txBox="1"/>
            <p:nvPr/>
          </p:nvSpPr>
          <p:spPr>
            <a:xfrm>
              <a:off x="5192926" y="4020031"/>
              <a:ext cx="2682300" cy="84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u">
                  <a:solidFill>
                    <a:srgbClr val="FFFFFF"/>
                  </a:solidFill>
                </a:rPr>
                <a:t>Etorkizunean</a:t>
              </a:r>
              <a:endParaRPr b="0" i="0" sz="1400" u="none" cap="none" strike="noStrike">
                <a:latin typeface="Arial"/>
                <a:ea typeface="Arial"/>
                <a:cs typeface="Arial"/>
                <a:sym typeface="Arial"/>
              </a:endParaRPr>
            </a:p>
          </p:txBody>
        </p:sp>
      </p:grpSp>
      <p:sp>
        <p:nvSpPr>
          <p:cNvPr id="68" name="Google Shape;68;p14"/>
          <p:cNvSpPr txBox="1"/>
          <p:nvPr/>
        </p:nvSpPr>
        <p:spPr>
          <a:xfrm>
            <a:off x="-514075" y="3995850"/>
            <a:ext cx="4948800" cy="1013100"/>
          </a:xfrm>
          <a:prstGeom prst="rect">
            <a:avLst/>
          </a:prstGeom>
          <a:noFill/>
          <a:ln>
            <a:noFill/>
          </a:ln>
        </p:spPr>
        <p:txBody>
          <a:bodyPr anchorCtr="0" anchor="ctr" bIns="91425" lIns="91425" spcFirstLastPara="1" rIns="91425" wrap="square" tIns="91425">
            <a:noAutofit/>
          </a:bodyPr>
          <a:lstStyle/>
          <a:p>
            <a:pPr indent="457200" lvl="0" marL="1371600" rtl="0" algn="l">
              <a:spcBef>
                <a:spcPts val="0"/>
              </a:spcBef>
              <a:spcAft>
                <a:spcPts val="0"/>
              </a:spcAft>
              <a:buNone/>
            </a:pPr>
            <a:r>
              <a:rPr lang="eu">
                <a:solidFill>
                  <a:srgbClr val="FFFFFF"/>
                </a:solidFill>
              </a:rPr>
              <a:t>Ondorioak</a:t>
            </a:r>
            <a:endParaRPr>
              <a:solidFill>
                <a:srgbClr val="FFFFFF"/>
              </a:solidFill>
            </a:endParaRPr>
          </a:p>
        </p:txBody>
      </p:sp>
      <p:sp>
        <p:nvSpPr>
          <p:cNvPr id="69" name="Google Shape;69;p14"/>
          <p:cNvSpPr txBox="1"/>
          <p:nvPr/>
        </p:nvSpPr>
        <p:spPr>
          <a:xfrm>
            <a:off x="-64300" y="1601314"/>
            <a:ext cx="4954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u"/>
              <a:t>Sarrera</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96450" y="-54275"/>
            <a:ext cx="9240452" cy="5200324"/>
          </a:xfrm>
          <a:prstGeom prst="rect">
            <a:avLst/>
          </a:prstGeom>
          <a:noFill/>
          <a:ln>
            <a:noFill/>
          </a:ln>
        </p:spPr>
      </p:pic>
      <p:pic>
        <p:nvPicPr>
          <p:cNvPr id="75" name="Google Shape;75;p15"/>
          <p:cNvPicPr preferRelativeResize="0"/>
          <p:nvPr/>
        </p:nvPicPr>
        <p:blipFill>
          <a:blip r:embed="rId4">
            <a:alphaModFix/>
          </a:blip>
          <a:stretch>
            <a:fillRect/>
          </a:stretch>
        </p:blipFill>
        <p:spPr>
          <a:xfrm>
            <a:off x="2739628" y="23813"/>
            <a:ext cx="3664744" cy="5143501"/>
          </a:xfrm>
          <a:prstGeom prst="rect">
            <a:avLst/>
          </a:prstGeom>
          <a:noFill/>
          <a:ln>
            <a:noFill/>
          </a:ln>
        </p:spPr>
      </p:pic>
      <p:pic>
        <p:nvPicPr>
          <p:cNvPr id="76" name="Google Shape;76;p15"/>
          <p:cNvPicPr preferRelativeResize="0"/>
          <p:nvPr/>
        </p:nvPicPr>
        <p:blipFill rotWithShape="1">
          <a:blip r:embed="rId5">
            <a:alphaModFix/>
          </a:blip>
          <a:srcRect b="29793" l="0" r="-4449" t="-11983"/>
          <a:stretch/>
        </p:blipFill>
        <p:spPr>
          <a:xfrm>
            <a:off x="732738" y="1073550"/>
            <a:ext cx="2505075" cy="441425"/>
          </a:xfrm>
          <a:prstGeom prst="rect">
            <a:avLst/>
          </a:prstGeom>
          <a:noFill/>
          <a:ln>
            <a:noFill/>
          </a:ln>
        </p:spPr>
      </p:pic>
      <p:pic>
        <p:nvPicPr>
          <p:cNvPr id="77" name="Google Shape;77;p15"/>
          <p:cNvPicPr preferRelativeResize="0"/>
          <p:nvPr/>
        </p:nvPicPr>
        <p:blipFill rotWithShape="1">
          <a:blip r:embed="rId6">
            <a:alphaModFix/>
          </a:blip>
          <a:srcRect b="14081" l="0" r="2353" t="0"/>
          <a:stretch/>
        </p:blipFill>
        <p:spPr>
          <a:xfrm>
            <a:off x="5665775" y="3245200"/>
            <a:ext cx="2353050" cy="1423975"/>
          </a:xfrm>
          <a:prstGeom prst="rect">
            <a:avLst/>
          </a:prstGeom>
          <a:noFill/>
          <a:ln>
            <a:noFill/>
          </a:ln>
        </p:spPr>
      </p:pic>
      <p:pic>
        <p:nvPicPr>
          <p:cNvPr id="78" name="Google Shape;78;p15"/>
          <p:cNvPicPr preferRelativeResize="0"/>
          <p:nvPr/>
        </p:nvPicPr>
        <p:blipFill rotWithShape="1">
          <a:blip r:embed="rId7">
            <a:alphaModFix/>
          </a:blip>
          <a:srcRect b="29243" l="0" r="0" t="0"/>
          <a:stretch/>
        </p:blipFill>
        <p:spPr>
          <a:xfrm>
            <a:off x="566475" y="2649338"/>
            <a:ext cx="2257425" cy="754850"/>
          </a:xfrm>
          <a:prstGeom prst="rect">
            <a:avLst/>
          </a:prstGeom>
          <a:noFill/>
          <a:ln>
            <a:noFill/>
          </a:ln>
        </p:spPr>
      </p:pic>
      <p:pic>
        <p:nvPicPr>
          <p:cNvPr id="79" name="Google Shape;79;p15"/>
          <p:cNvPicPr preferRelativeResize="0"/>
          <p:nvPr/>
        </p:nvPicPr>
        <p:blipFill rotWithShape="1">
          <a:blip r:embed="rId8">
            <a:alphaModFix/>
          </a:blip>
          <a:srcRect b="31866" l="0" r="0" t="0"/>
          <a:stretch/>
        </p:blipFill>
        <p:spPr>
          <a:xfrm>
            <a:off x="2075550" y="4122887"/>
            <a:ext cx="2895525" cy="593750"/>
          </a:xfrm>
          <a:prstGeom prst="rect">
            <a:avLst/>
          </a:prstGeom>
          <a:noFill/>
          <a:ln>
            <a:noFill/>
          </a:ln>
        </p:spPr>
      </p:pic>
      <p:pic>
        <p:nvPicPr>
          <p:cNvPr id="80" name="Google Shape;80;p15"/>
          <p:cNvPicPr preferRelativeResize="0"/>
          <p:nvPr/>
        </p:nvPicPr>
        <p:blipFill rotWithShape="1">
          <a:blip r:embed="rId9">
            <a:alphaModFix/>
          </a:blip>
          <a:srcRect b="31847" l="0" r="0" t="0"/>
          <a:stretch/>
        </p:blipFill>
        <p:spPr>
          <a:xfrm>
            <a:off x="6340850" y="1947300"/>
            <a:ext cx="2257425" cy="441425"/>
          </a:xfrm>
          <a:prstGeom prst="rect">
            <a:avLst/>
          </a:prstGeom>
          <a:noFill/>
          <a:ln>
            <a:noFill/>
          </a:ln>
        </p:spPr>
      </p:pic>
      <p:pic>
        <p:nvPicPr>
          <p:cNvPr id="81" name="Google Shape;81;p15"/>
          <p:cNvPicPr preferRelativeResize="0"/>
          <p:nvPr/>
        </p:nvPicPr>
        <p:blipFill rotWithShape="1">
          <a:blip r:embed="rId10">
            <a:alphaModFix/>
          </a:blip>
          <a:srcRect b="27515" l="0" r="0" t="0"/>
          <a:stretch/>
        </p:blipFill>
        <p:spPr>
          <a:xfrm>
            <a:off x="4009600" y="403638"/>
            <a:ext cx="2895600" cy="593750"/>
          </a:xfrm>
          <a:prstGeom prst="rect">
            <a:avLst/>
          </a:prstGeom>
          <a:noFill/>
          <a:ln>
            <a:noFill/>
          </a:ln>
        </p:spPr>
      </p:pic>
      <p:sp>
        <p:nvSpPr>
          <p:cNvPr id="82" name="Google Shape;82;p15"/>
          <p:cNvSpPr/>
          <p:nvPr/>
        </p:nvSpPr>
        <p:spPr>
          <a:xfrm>
            <a:off x="3324750" y="1559314"/>
            <a:ext cx="2437344" cy="168588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rotWithShape="1">
          <a:blip r:embed="rId11">
            <a:alphaModFix/>
          </a:blip>
          <a:srcRect b="24953" l="16918" r="19383" t="0"/>
          <a:stretch/>
        </p:blipFill>
        <p:spPr>
          <a:xfrm>
            <a:off x="3602825" y="1840725"/>
            <a:ext cx="1881200" cy="1123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6"/>
          <p:cNvPicPr preferRelativeResize="0"/>
          <p:nvPr/>
        </p:nvPicPr>
        <p:blipFill>
          <a:blip r:embed="rId3">
            <a:alphaModFix/>
          </a:blip>
          <a:stretch>
            <a:fillRect/>
          </a:stretch>
        </p:blipFill>
        <p:spPr>
          <a:xfrm>
            <a:off x="-95250" y="-53575"/>
            <a:ext cx="9239250" cy="5197075"/>
          </a:xfrm>
          <a:prstGeom prst="rect">
            <a:avLst/>
          </a:prstGeom>
          <a:noFill/>
          <a:ln>
            <a:noFill/>
          </a:ln>
        </p:spPr>
      </p:pic>
      <p:sp>
        <p:nvSpPr>
          <p:cNvPr id="89" name="Google Shape;89;p16"/>
          <p:cNvSpPr txBox="1"/>
          <p:nvPr>
            <p:ph type="title"/>
          </p:nvPr>
        </p:nvSpPr>
        <p:spPr>
          <a:xfrm>
            <a:off x="3691875" y="416188"/>
            <a:ext cx="1205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u" sz="3600">
                <a:latin typeface="Impact"/>
                <a:ea typeface="Impact"/>
                <a:cs typeface="Impact"/>
                <a:sym typeface="Impact"/>
              </a:rPr>
              <a:t>DEMO</a:t>
            </a:r>
            <a:endParaRPr sz="3600">
              <a:latin typeface="Impact"/>
              <a:ea typeface="Impact"/>
              <a:cs typeface="Impact"/>
              <a:sym typeface="Impact"/>
            </a:endParaRPr>
          </a:p>
        </p:txBody>
      </p:sp>
      <p:sp>
        <p:nvSpPr>
          <p:cNvPr id="90" name="Google Shape;90;p16"/>
          <p:cNvSpPr txBox="1"/>
          <p:nvPr>
            <p:ph idx="1" type="body"/>
          </p:nvPr>
        </p:nvSpPr>
        <p:spPr>
          <a:xfrm>
            <a:off x="4126775" y="1551450"/>
            <a:ext cx="2967000" cy="102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u">
                <a:solidFill>
                  <a:srgbClr val="000000"/>
                </a:solidFill>
              </a:rPr>
              <a:t>Jokoa</a:t>
            </a:r>
            <a:r>
              <a:rPr lang="eu">
                <a:solidFill>
                  <a:srgbClr val="000000"/>
                </a:solidFill>
              </a:rPr>
              <a:t> hasteko “Jolastera” sakatu.</a:t>
            </a:r>
            <a:endParaRPr>
              <a:solidFill>
                <a:srgbClr val="000000"/>
              </a:solidFill>
            </a:endParaRPr>
          </a:p>
        </p:txBody>
      </p:sp>
      <p:pic>
        <p:nvPicPr>
          <p:cNvPr id="91" name="Google Shape;91;p16"/>
          <p:cNvPicPr preferRelativeResize="0"/>
          <p:nvPr/>
        </p:nvPicPr>
        <p:blipFill rotWithShape="1">
          <a:blip r:embed="rId4">
            <a:alphaModFix amt="60000"/>
          </a:blip>
          <a:srcRect b="0" l="0" r="0" t="0"/>
          <a:stretch/>
        </p:blipFill>
        <p:spPr>
          <a:xfrm>
            <a:off x="8096900" y="89025"/>
            <a:ext cx="899875" cy="899875"/>
          </a:xfrm>
          <a:prstGeom prst="rect">
            <a:avLst/>
          </a:prstGeom>
          <a:noFill/>
          <a:ln>
            <a:noFill/>
          </a:ln>
        </p:spPr>
      </p:pic>
      <p:pic>
        <p:nvPicPr>
          <p:cNvPr id="92" name="Google Shape;92;p16"/>
          <p:cNvPicPr preferRelativeResize="0"/>
          <p:nvPr/>
        </p:nvPicPr>
        <p:blipFill rotWithShape="1">
          <a:blip r:embed="rId4">
            <a:alphaModFix amt="60000"/>
          </a:blip>
          <a:srcRect b="0" l="0" r="0" t="0"/>
          <a:stretch/>
        </p:blipFill>
        <p:spPr>
          <a:xfrm>
            <a:off x="74575" y="4170500"/>
            <a:ext cx="899875" cy="899875"/>
          </a:xfrm>
          <a:prstGeom prst="rect">
            <a:avLst/>
          </a:prstGeom>
          <a:noFill/>
          <a:ln>
            <a:noFill/>
          </a:ln>
        </p:spPr>
      </p:pic>
      <p:pic>
        <p:nvPicPr>
          <p:cNvPr id="93" name="Google Shape;93;p16"/>
          <p:cNvPicPr preferRelativeResize="0"/>
          <p:nvPr/>
        </p:nvPicPr>
        <p:blipFill rotWithShape="1">
          <a:blip r:embed="rId5">
            <a:alphaModFix/>
          </a:blip>
          <a:srcRect b="25711" l="12636" r="12852" t="0"/>
          <a:stretch/>
        </p:blipFill>
        <p:spPr>
          <a:xfrm>
            <a:off x="312500" y="1171600"/>
            <a:ext cx="3537151" cy="1982749"/>
          </a:xfrm>
          <a:prstGeom prst="rect">
            <a:avLst/>
          </a:prstGeom>
          <a:noFill/>
          <a:ln cap="flat" cmpd="sng" w="19050">
            <a:solidFill>
              <a:srgbClr val="000000"/>
            </a:solidFill>
            <a:prstDash val="solid"/>
            <a:round/>
            <a:headEnd len="sm" w="sm" type="none"/>
            <a:tailEnd len="sm" w="sm" type="none"/>
          </a:ln>
        </p:spPr>
      </p:pic>
      <p:cxnSp>
        <p:nvCxnSpPr>
          <p:cNvPr id="94" name="Google Shape;94;p16"/>
          <p:cNvCxnSpPr/>
          <p:nvPr/>
        </p:nvCxnSpPr>
        <p:spPr>
          <a:xfrm flipH="1" rot="10800000">
            <a:off x="1806700" y="3046275"/>
            <a:ext cx="137400" cy="246000"/>
          </a:xfrm>
          <a:prstGeom prst="straightConnector1">
            <a:avLst/>
          </a:prstGeom>
          <a:noFill/>
          <a:ln cap="flat" cmpd="sng" w="9525">
            <a:solidFill>
              <a:schemeClr val="dk2"/>
            </a:solidFill>
            <a:prstDash val="solid"/>
            <a:round/>
            <a:headEnd len="med" w="med" type="none"/>
            <a:tailEnd len="med" w="med" type="triangle"/>
          </a:ln>
        </p:spPr>
      </p:cxnSp>
      <p:pic>
        <p:nvPicPr>
          <p:cNvPr id="95" name="Google Shape;95;p16"/>
          <p:cNvPicPr preferRelativeResize="0"/>
          <p:nvPr/>
        </p:nvPicPr>
        <p:blipFill rotWithShape="1">
          <a:blip r:embed="rId6">
            <a:alphaModFix/>
          </a:blip>
          <a:srcRect b="25211" l="12885" r="13401" t="0"/>
          <a:stretch/>
        </p:blipFill>
        <p:spPr>
          <a:xfrm>
            <a:off x="4713213" y="2571750"/>
            <a:ext cx="4002435" cy="2283101"/>
          </a:xfrm>
          <a:prstGeom prst="rect">
            <a:avLst/>
          </a:prstGeom>
          <a:noFill/>
          <a:ln cap="flat" cmpd="sng" w="19050">
            <a:solidFill>
              <a:srgbClr val="000000"/>
            </a:solidFill>
            <a:prstDash val="solid"/>
            <a:round/>
            <a:headEnd len="sm" w="sm" type="none"/>
            <a:tailEnd len="sm" w="sm" type="none"/>
          </a:ln>
        </p:spPr>
      </p:pic>
      <p:sp>
        <p:nvSpPr>
          <p:cNvPr id="96" name="Google Shape;96;p16"/>
          <p:cNvSpPr txBox="1"/>
          <p:nvPr/>
        </p:nvSpPr>
        <p:spPr>
          <a:xfrm>
            <a:off x="1944100" y="3360400"/>
            <a:ext cx="2857800" cy="8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800"/>
              <a:t>Ondoren, lehenengo galderaren gaia. Jolasteko sakatu “Egin klik hemen!”</a:t>
            </a:r>
            <a:endParaRPr sz="1800"/>
          </a:p>
        </p:txBody>
      </p:sp>
      <p:cxnSp>
        <p:nvCxnSpPr>
          <p:cNvPr id="97" name="Google Shape;97;p16"/>
          <p:cNvCxnSpPr/>
          <p:nvPr/>
        </p:nvCxnSpPr>
        <p:spPr>
          <a:xfrm rot="10800000">
            <a:off x="6864875" y="4791675"/>
            <a:ext cx="228900" cy="278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95250" y="-53575"/>
            <a:ext cx="9239250" cy="5197075"/>
          </a:xfrm>
          <a:prstGeom prst="rect">
            <a:avLst/>
          </a:prstGeom>
          <a:noFill/>
          <a:ln>
            <a:noFill/>
          </a:ln>
        </p:spPr>
      </p:pic>
      <p:pic>
        <p:nvPicPr>
          <p:cNvPr id="103" name="Google Shape;103;p17"/>
          <p:cNvPicPr preferRelativeResize="0"/>
          <p:nvPr/>
        </p:nvPicPr>
        <p:blipFill rotWithShape="1">
          <a:blip r:embed="rId4">
            <a:alphaModFix amt="60000"/>
          </a:blip>
          <a:srcRect b="0" l="0" r="0" t="0"/>
          <a:stretch/>
        </p:blipFill>
        <p:spPr>
          <a:xfrm>
            <a:off x="74575" y="4170500"/>
            <a:ext cx="899875" cy="899875"/>
          </a:xfrm>
          <a:prstGeom prst="rect">
            <a:avLst/>
          </a:prstGeom>
          <a:noFill/>
          <a:ln>
            <a:noFill/>
          </a:ln>
        </p:spPr>
      </p:pic>
      <p:pic>
        <p:nvPicPr>
          <p:cNvPr id="104" name="Google Shape;104;p17"/>
          <p:cNvPicPr preferRelativeResize="0"/>
          <p:nvPr/>
        </p:nvPicPr>
        <p:blipFill rotWithShape="1">
          <a:blip r:embed="rId4">
            <a:alphaModFix amt="60000"/>
          </a:blip>
          <a:srcRect b="0" l="0" r="0" t="0"/>
          <a:stretch/>
        </p:blipFill>
        <p:spPr>
          <a:xfrm>
            <a:off x="8096900" y="89025"/>
            <a:ext cx="899875" cy="899875"/>
          </a:xfrm>
          <a:prstGeom prst="rect">
            <a:avLst/>
          </a:prstGeom>
          <a:noFill/>
          <a:ln>
            <a:noFill/>
          </a:ln>
        </p:spPr>
      </p:pic>
      <p:sp>
        <p:nvSpPr>
          <p:cNvPr id="105" name="Google Shape;105;p17"/>
          <p:cNvSpPr txBox="1"/>
          <p:nvPr>
            <p:ph type="title"/>
          </p:nvPr>
        </p:nvSpPr>
        <p:spPr>
          <a:xfrm>
            <a:off x="1709475" y="298313"/>
            <a:ext cx="1205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u" sz="3600">
                <a:latin typeface="Impact"/>
                <a:ea typeface="Impact"/>
                <a:cs typeface="Impact"/>
                <a:sym typeface="Impact"/>
              </a:rPr>
              <a:t>DEMO</a:t>
            </a:r>
            <a:endParaRPr sz="3600">
              <a:latin typeface="Impact"/>
              <a:ea typeface="Impact"/>
              <a:cs typeface="Impact"/>
              <a:sym typeface="Impact"/>
            </a:endParaRPr>
          </a:p>
        </p:txBody>
      </p:sp>
      <p:pic>
        <p:nvPicPr>
          <p:cNvPr id="106" name="Google Shape;106;p17"/>
          <p:cNvPicPr preferRelativeResize="0"/>
          <p:nvPr/>
        </p:nvPicPr>
        <p:blipFill rotWithShape="1">
          <a:blip r:embed="rId5">
            <a:alphaModFix/>
          </a:blip>
          <a:srcRect b="13066" l="11093" r="11272" t="5420"/>
          <a:stretch/>
        </p:blipFill>
        <p:spPr>
          <a:xfrm>
            <a:off x="3449775" y="763875"/>
            <a:ext cx="3531800" cy="2085126"/>
          </a:xfrm>
          <a:prstGeom prst="rect">
            <a:avLst/>
          </a:prstGeom>
          <a:noFill/>
          <a:ln cap="flat" cmpd="sng" w="19050">
            <a:solidFill>
              <a:srgbClr val="000000"/>
            </a:solidFill>
            <a:prstDash val="solid"/>
            <a:round/>
            <a:headEnd len="sm" w="sm" type="none"/>
            <a:tailEnd len="sm" w="sm" type="none"/>
          </a:ln>
        </p:spPr>
      </p:pic>
      <p:pic>
        <p:nvPicPr>
          <p:cNvPr id="107" name="Google Shape;107;p17"/>
          <p:cNvPicPr preferRelativeResize="0"/>
          <p:nvPr/>
        </p:nvPicPr>
        <p:blipFill rotWithShape="1">
          <a:blip r:embed="rId6">
            <a:alphaModFix/>
          </a:blip>
          <a:srcRect b="23177" l="10192" r="10430" t="0"/>
          <a:stretch/>
        </p:blipFill>
        <p:spPr>
          <a:xfrm>
            <a:off x="1364950" y="3105375"/>
            <a:ext cx="3611376" cy="1964999"/>
          </a:xfrm>
          <a:prstGeom prst="rect">
            <a:avLst/>
          </a:prstGeom>
          <a:noFill/>
          <a:ln cap="flat" cmpd="sng" w="19050">
            <a:solidFill>
              <a:srgbClr val="000000"/>
            </a:solidFill>
            <a:prstDash val="solid"/>
            <a:round/>
            <a:headEnd len="sm" w="sm" type="none"/>
            <a:tailEnd len="sm" w="sm" type="none"/>
          </a:ln>
        </p:spPr>
      </p:pic>
      <p:pic>
        <p:nvPicPr>
          <p:cNvPr id="108" name="Google Shape;108;p17"/>
          <p:cNvPicPr preferRelativeResize="0"/>
          <p:nvPr/>
        </p:nvPicPr>
        <p:blipFill rotWithShape="1">
          <a:blip r:embed="rId7">
            <a:alphaModFix/>
          </a:blip>
          <a:srcRect b="23412" l="11751" r="11490" t="0"/>
          <a:stretch/>
        </p:blipFill>
        <p:spPr>
          <a:xfrm>
            <a:off x="5574329" y="3105375"/>
            <a:ext cx="3422448" cy="1919950"/>
          </a:xfrm>
          <a:prstGeom prst="rect">
            <a:avLst/>
          </a:prstGeom>
          <a:noFill/>
          <a:ln cap="flat" cmpd="sng" w="19050">
            <a:solidFill>
              <a:srgbClr val="000000"/>
            </a:solidFill>
            <a:prstDash val="solid"/>
            <a:round/>
            <a:headEnd len="sm" w="sm" type="none"/>
            <a:tailEnd len="sm" w="sm" type="none"/>
          </a:ln>
        </p:spPr>
      </p:pic>
      <p:cxnSp>
        <p:nvCxnSpPr>
          <p:cNvPr id="109" name="Google Shape;109;p17"/>
          <p:cNvCxnSpPr/>
          <p:nvPr/>
        </p:nvCxnSpPr>
        <p:spPr>
          <a:xfrm flipH="1">
            <a:off x="3360250" y="2792625"/>
            <a:ext cx="994500" cy="409800"/>
          </a:xfrm>
          <a:prstGeom prst="straightConnector1">
            <a:avLst/>
          </a:prstGeom>
          <a:noFill/>
          <a:ln cap="flat" cmpd="sng" w="9525">
            <a:solidFill>
              <a:schemeClr val="dk2"/>
            </a:solidFill>
            <a:prstDash val="solid"/>
            <a:round/>
            <a:headEnd len="med" w="med" type="none"/>
            <a:tailEnd len="med" w="med" type="triangle"/>
          </a:ln>
        </p:spPr>
      </p:cxnSp>
      <p:cxnSp>
        <p:nvCxnSpPr>
          <p:cNvPr id="110" name="Google Shape;110;p17"/>
          <p:cNvCxnSpPr/>
          <p:nvPr/>
        </p:nvCxnSpPr>
        <p:spPr>
          <a:xfrm>
            <a:off x="6414125" y="2734725"/>
            <a:ext cx="696600" cy="467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95250" y="-53575"/>
            <a:ext cx="9239250" cy="5197075"/>
          </a:xfrm>
          <a:prstGeom prst="rect">
            <a:avLst/>
          </a:prstGeom>
          <a:noFill/>
          <a:ln>
            <a:noFill/>
          </a:ln>
        </p:spPr>
      </p:pic>
      <p:pic>
        <p:nvPicPr>
          <p:cNvPr id="116" name="Google Shape;116;p18"/>
          <p:cNvPicPr preferRelativeResize="0"/>
          <p:nvPr/>
        </p:nvPicPr>
        <p:blipFill rotWithShape="1">
          <a:blip r:embed="rId4">
            <a:alphaModFix amt="60000"/>
          </a:blip>
          <a:srcRect b="0" l="0" r="0" t="0"/>
          <a:stretch/>
        </p:blipFill>
        <p:spPr>
          <a:xfrm>
            <a:off x="74575" y="4170500"/>
            <a:ext cx="899875" cy="899875"/>
          </a:xfrm>
          <a:prstGeom prst="rect">
            <a:avLst/>
          </a:prstGeom>
          <a:noFill/>
          <a:ln>
            <a:noFill/>
          </a:ln>
        </p:spPr>
      </p:pic>
      <p:pic>
        <p:nvPicPr>
          <p:cNvPr id="117" name="Google Shape;117;p18"/>
          <p:cNvPicPr preferRelativeResize="0"/>
          <p:nvPr/>
        </p:nvPicPr>
        <p:blipFill rotWithShape="1">
          <a:blip r:embed="rId4">
            <a:alphaModFix amt="60000"/>
          </a:blip>
          <a:srcRect b="0" l="0" r="0" t="0"/>
          <a:stretch/>
        </p:blipFill>
        <p:spPr>
          <a:xfrm>
            <a:off x="8096900" y="89025"/>
            <a:ext cx="899875" cy="899875"/>
          </a:xfrm>
          <a:prstGeom prst="rect">
            <a:avLst/>
          </a:prstGeom>
          <a:noFill/>
          <a:ln>
            <a:noFill/>
          </a:ln>
        </p:spPr>
      </p:pic>
      <p:sp>
        <p:nvSpPr>
          <p:cNvPr id="118" name="Google Shape;118;p18"/>
          <p:cNvSpPr txBox="1"/>
          <p:nvPr>
            <p:ph type="title"/>
          </p:nvPr>
        </p:nvSpPr>
        <p:spPr>
          <a:xfrm>
            <a:off x="3787575" y="252600"/>
            <a:ext cx="1205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u" sz="3600">
                <a:latin typeface="Impact"/>
                <a:ea typeface="Impact"/>
                <a:cs typeface="Impact"/>
                <a:sym typeface="Impact"/>
              </a:rPr>
              <a:t>DEMO</a:t>
            </a:r>
            <a:endParaRPr sz="3600">
              <a:latin typeface="Impact"/>
              <a:ea typeface="Impact"/>
              <a:cs typeface="Impact"/>
              <a:sym typeface="Impact"/>
            </a:endParaRPr>
          </a:p>
        </p:txBody>
      </p:sp>
      <p:pic>
        <p:nvPicPr>
          <p:cNvPr id="119" name="Google Shape;119;p18"/>
          <p:cNvPicPr preferRelativeResize="0"/>
          <p:nvPr/>
        </p:nvPicPr>
        <p:blipFill rotWithShape="1">
          <a:blip r:embed="rId5">
            <a:alphaModFix/>
          </a:blip>
          <a:srcRect b="0" l="0" r="0" t="0"/>
          <a:stretch/>
        </p:blipFill>
        <p:spPr>
          <a:xfrm>
            <a:off x="152425" y="1068675"/>
            <a:ext cx="5146601" cy="2507576"/>
          </a:xfrm>
          <a:prstGeom prst="rect">
            <a:avLst/>
          </a:prstGeom>
          <a:noFill/>
          <a:ln cap="flat" cmpd="sng" w="19050">
            <a:solidFill>
              <a:srgbClr val="000000"/>
            </a:solidFill>
            <a:prstDash val="solid"/>
            <a:round/>
            <a:headEnd len="sm" w="sm" type="none"/>
            <a:tailEnd len="sm" w="sm" type="none"/>
          </a:ln>
        </p:spPr>
      </p:pic>
      <p:cxnSp>
        <p:nvCxnSpPr>
          <p:cNvPr id="120" name="Google Shape;120;p18"/>
          <p:cNvCxnSpPr/>
          <p:nvPr/>
        </p:nvCxnSpPr>
        <p:spPr>
          <a:xfrm rot="10800000">
            <a:off x="3031575" y="3452175"/>
            <a:ext cx="358200" cy="368100"/>
          </a:xfrm>
          <a:prstGeom prst="straightConnector1">
            <a:avLst/>
          </a:prstGeom>
          <a:noFill/>
          <a:ln cap="flat" cmpd="sng" w="9525">
            <a:solidFill>
              <a:schemeClr val="dk2"/>
            </a:solidFill>
            <a:prstDash val="solid"/>
            <a:round/>
            <a:headEnd len="med" w="med" type="none"/>
            <a:tailEnd len="med" w="med" type="triangle"/>
          </a:ln>
        </p:spPr>
      </p:cxnSp>
      <p:cxnSp>
        <p:nvCxnSpPr>
          <p:cNvPr id="121" name="Google Shape;121;p18"/>
          <p:cNvCxnSpPr/>
          <p:nvPr/>
        </p:nvCxnSpPr>
        <p:spPr>
          <a:xfrm flipH="1" rot="10800000">
            <a:off x="2099525" y="3452175"/>
            <a:ext cx="507300" cy="278700"/>
          </a:xfrm>
          <a:prstGeom prst="straightConnector1">
            <a:avLst/>
          </a:prstGeom>
          <a:noFill/>
          <a:ln cap="flat" cmpd="sng" w="9525">
            <a:solidFill>
              <a:schemeClr val="dk2"/>
            </a:solidFill>
            <a:prstDash val="solid"/>
            <a:round/>
            <a:headEnd len="med" w="med" type="none"/>
            <a:tailEnd len="med" w="med" type="triangle"/>
          </a:ln>
        </p:spPr>
      </p:cxnSp>
      <p:pic>
        <p:nvPicPr>
          <p:cNvPr id="122" name="Google Shape;122;p18"/>
          <p:cNvPicPr preferRelativeResize="0"/>
          <p:nvPr/>
        </p:nvPicPr>
        <p:blipFill>
          <a:blip r:embed="rId6">
            <a:alphaModFix/>
          </a:blip>
          <a:stretch>
            <a:fillRect/>
          </a:stretch>
        </p:blipFill>
        <p:spPr>
          <a:xfrm>
            <a:off x="4054100" y="2507475"/>
            <a:ext cx="4942676" cy="236138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19"/>
          <p:cNvPicPr preferRelativeResize="0"/>
          <p:nvPr/>
        </p:nvPicPr>
        <p:blipFill>
          <a:blip r:embed="rId3">
            <a:alphaModFix amt="80000"/>
          </a:blip>
          <a:stretch>
            <a:fillRect/>
          </a:stretch>
        </p:blipFill>
        <p:spPr>
          <a:xfrm>
            <a:off x="0" y="0"/>
            <a:ext cx="9144000" cy="5143500"/>
          </a:xfrm>
          <a:prstGeom prst="rect">
            <a:avLst/>
          </a:prstGeom>
          <a:noFill/>
          <a:ln>
            <a:noFill/>
          </a:ln>
        </p:spPr>
      </p:pic>
      <p:sp>
        <p:nvSpPr>
          <p:cNvPr id="128" name="Google Shape;128;p19"/>
          <p:cNvSpPr txBox="1"/>
          <p:nvPr>
            <p:ph type="title"/>
          </p:nvPr>
        </p:nvSpPr>
        <p:spPr>
          <a:xfrm>
            <a:off x="517950" y="160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u" sz="3600">
                <a:solidFill>
                  <a:srgbClr val="000000"/>
                </a:solidFill>
                <a:latin typeface="Impact"/>
                <a:ea typeface="Impact"/>
                <a:cs typeface="Impact"/>
                <a:sym typeface="Impact"/>
              </a:rPr>
              <a:t>NOLA JOLASTU? (Adibidea)</a:t>
            </a:r>
            <a:endParaRPr b="1" sz="3600">
              <a:solidFill>
                <a:srgbClr val="000000"/>
              </a:solidFill>
              <a:latin typeface="Impact"/>
              <a:ea typeface="Impact"/>
              <a:cs typeface="Impact"/>
              <a:sym typeface="Impact"/>
            </a:endParaRPr>
          </a:p>
        </p:txBody>
      </p:sp>
      <p:pic>
        <p:nvPicPr>
          <p:cNvPr id="129" name="Google Shape;129;p19" title="jolasa.webm">
            <a:hlinkClick r:id="rId4"/>
          </p:cNvPr>
          <p:cNvPicPr preferRelativeResize="0"/>
          <p:nvPr/>
        </p:nvPicPr>
        <p:blipFill>
          <a:blip r:embed="rId5">
            <a:alphaModFix/>
          </a:blip>
          <a:stretch>
            <a:fillRect/>
          </a:stretch>
        </p:blipFill>
        <p:spPr>
          <a:xfrm>
            <a:off x="615251" y="934275"/>
            <a:ext cx="8004549" cy="3706925"/>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33" name="Shape 133"/>
        <p:cNvGrpSpPr/>
        <p:nvPr/>
      </p:nvGrpSpPr>
      <p:grpSpPr>
        <a:xfrm>
          <a:off x="0" y="0"/>
          <a:ext cx="0" cy="0"/>
          <a:chOff x="0" y="0"/>
          <a:chExt cx="0" cy="0"/>
        </a:xfrm>
      </p:grpSpPr>
      <p:pic>
        <p:nvPicPr>
          <p:cNvPr id="134" name="Google Shape;134;p20"/>
          <p:cNvPicPr preferRelativeResize="0"/>
          <p:nvPr/>
        </p:nvPicPr>
        <p:blipFill>
          <a:blip r:embed="rId3">
            <a:alphaModFix/>
          </a:blip>
          <a:stretch>
            <a:fillRect/>
          </a:stretch>
        </p:blipFill>
        <p:spPr>
          <a:xfrm>
            <a:off x="-83350" y="-48200"/>
            <a:ext cx="9225075" cy="5191701"/>
          </a:xfrm>
          <a:prstGeom prst="rect">
            <a:avLst/>
          </a:prstGeom>
          <a:noFill/>
          <a:ln>
            <a:noFill/>
          </a:ln>
        </p:spPr>
      </p:pic>
      <p:sp>
        <p:nvSpPr>
          <p:cNvPr id="135" name="Google Shape;135;p20"/>
          <p:cNvSpPr txBox="1"/>
          <p:nvPr/>
        </p:nvSpPr>
        <p:spPr>
          <a:xfrm rot="-1484949">
            <a:off x="2615585" y="2804256"/>
            <a:ext cx="1570777" cy="4208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136" name="Google Shape;136;p20"/>
          <p:cNvPicPr preferRelativeResize="0"/>
          <p:nvPr/>
        </p:nvPicPr>
        <p:blipFill rotWithShape="1">
          <a:blip r:embed="rId4">
            <a:alphaModFix/>
          </a:blip>
          <a:srcRect b="0" l="0" r="0" t="0"/>
          <a:stretch/>
        </p:blipFill>
        <p:spPr>
          <a:xfrm>
            <a:off x="-396875" y="1143000"/>
            <a:ext cx="5248375" cy="4000500"/>
          </a:xfrm>
          <a:prstGeom prst="rect">
            <a:avLst/>
          </a:prstGeom>
          <a:noFill/>
          <a:ln>
            <a:noFill/>
          </a:ln>
        </p:spPr>
      </p:pic>
      <p:pic>
        <p:nvPicPr>
          <p:cNvPr id="137" name="Google Shape;137;p20"/>
          <p:cNvPicPr preferRelativeResize="0"/>
          <p:nvPr/>
        </p:nvPicPr>
        <p:blipFill rotWithShape="1">
          <a:blip r:embed="rId5">
            <a:alphaModFix/>
          </a:blip>
          <a:srcRect b="0" l="0" r="0" t="0"/>
          <a:stretch/>
        </p:blipFill>
        <p:spPr>
          <a:xfrm>
            <a:off x="4851500" y="145900"/>
            <a:ext cx="3816400" cy="2596600"/>
          </a:xfrm>
          <a:prstGeom prst="rect">
            <a:avLst/>
          </a:prstGeom>
          <a:noFill/>
          <a:ln>
            <a:noFill/>
          </a:ln>
        </p:spPr>
      </p:pic>
      <p:sp>
        <p:nvSpPr>
          <p:cNvPr id="138" name="Google Shape;138;p20"/>
          <p:cNvSpPr/>
          <p:nvPr/>
        </p:nvSpPr>
        <p:spPr>
          <a:xfrm>
            <a:off x="4701475" y="2933400"/>
            <a:ext cx="3816300" cy="19086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Comfortaa"/>
              <a:buChar char="-"/>
            </a:pPr>
            <a:r>
              <a:rPr b="0" i="0" lang="eu" sz="2400" u="none" cap="none" strike="noStrike">
                <a:solidFill>
                  <a:srgbClr val="000000"/>
                </a:solidFill>
                <a:latin typeface="Comfortaa"/>
                <a:ea typeface="Comfortaa"/>
                <a:cs typeface="Comfortaa"/>
                <a:sym typeface="Comfortaa"/>
              </a:rPr>
              <a:t>Gai ugari</a:t>
            </a:r>
            <a:endParaRPr b="0" i="0" sz="2400" u="none" cap="none" strike="noStrike">
              <a:solidFill>
                <a:srgbClr val="000000"/>
              </a:solidFill>
              <a:latin typeface="Comfortaa"/>
              <a:ea typeface="Comfortaa"/>
              <a:cs typeface="Comfortaa"/>
              <a:sym typeface="Comfortaa"/>
            </a:endParaRPr>
          </a:p>
          <a:p>
            <a:pPr indent="-381000" lvl="0" marL="457200" marR="0" rtl="0" algn="l">
              <a:lnSpc>
                <a:spcPct val="100000"/>
              </a:lnSpc>
              <a:spcBef>
                <a:spcPts val="0"/>
              </a:spcBef>
              <a:spcAft>
                <a:spcPts val="0"/>
              </a:spcAft>
              <a:buClr>
                <a:srgbClr val="000000"/>
              </a:buClr>
              <a:buSzPts val="2400"/>
              <a:buFont typeface="Comfortaa"/>
              <a:buChar char="-"/>
            </a:pPr>
            <a:r>
              <a:rPr b="0" i="0" lang="eu" sz="2400" u="none" cap="none" strike="noStrike">
                <a:solidFill>
                  <a:srgbClr val="000000"/>
                </a:solidFill>
                <a:latin typeface="Comfortaa"/>
                <a:ea typeface="Comfortaa"/>
                <a:cs typeface="Comfortaa"/>
                <a:sym typeface="Comfortaa"/>
              </a:rPr>
              <a:t>Adin guztientzat</a:t>
            </a:r>
            <a:endParaRPr b="0" i="0" sz="2400" u="none" cap="none" strike="noStrike">
              <a:solidFill>
                <a:srgbClr val="000000"/>
              </a:solidFill>
              <a:latin typeface="Comfortaa"/>
              <a:ea typeface="Comfortaa"/>
              <a:cs typeface="Comfortaa"/>
              <a:sym typeface="Comfortaa"/>
            </a:endParaRPr>
          </a:p>
          <a:p>
            <a:pPr indent="-381000" lvl="0" marL="457200" marR="0" rtl="0" algn="l">
              <a:lnSpc>
                <a:spcPct val="100000"/>
              </a:lnSpc>
              <a:spcBef>
                <a:spcPts val="0"/>
              </a:spcBef>
              <a:spcAft>
                <a:spcPts val="0"/>
              </a:spcAft>
              <a:buClr>
                <a:srgbClr val="000000"/>
              </a:buClr>
              <a:buSzPts val="2400"/>
              <a:buFont typeface="Comfortaa"/>
              <a:buChar char="-"/>
            </a:pPr>
            <a:r>
              <a:rPr b="0" i="0" lang="eu" sz="2400" u="none" cap="none" strike="noStrike">
                <a:solidFill>
                  <a:srgbClr val="000000"/>
                </a:solidFill>
                <a:latin typeface="Comfortaa"/>
                <a:ea typeface="Comfortaa"/>
                <a:cs typeface="Comfortaa"/>
                <a:sym typeface="Comfortaa"/>
              </a:rPr>
              <a:t>Egunerokotasuna</a:t>
            </a:r>
            <a:endParaRPr b="0" i="0" sz="2400" u="none" cap="none" strike="noStrike">
              <a:solidFill>
                <a:srgbClr val="000000"/>
              </a:solidFill>
              <a:latin typeface="Comfortaa"/>
              <a:ea typeface="Comfortaa"/>
              <a:cs typeface="Comfortaa"/>
              <a:sym typeface="Comfortaa"/>
            </a:endParaRPr>
          </a:p>
          <a:p>
            <a:pPr indent="-381000" lvl="0" marL="457200" marR="0" rtl="0" algn="l">
              <a:lnSpc>
                <a:spcPct val="100000"/>
              </a:lnSpc>
              <a:spcBef>
                <a:spcPts val="0"/>
              </a:spcBef>
              <a:spcAft>
                <a:spcPts val="0"/>
              </a:spcAft>
              <a:buClr>
                <a:srgbClr val="000000"/>
              </a:buClr>
              <a:buSzPts val="2400"/>
              <a:buFont typeface="Comfortaa"/>
              <a:buChar char="-"/>
            </a:pPr>
            <a:r>
              <a:rPr b="0" i="0" lang="eu" sz="2400" u="none" cap="none" strike="noStrike">
                <a:solidFill>
                  <a:srgbClr val="000000"/>
                </a:solidFill>
                <a:latin typeface="Comfortaa"/>
                <a:ea typeface="Comfortaa"/>
                <a:cs typeface="Comfortaa"/>
                <a:sym typeface="Comfortaa"/>
              </a:rPr>
              <a:t>Bizkortasuna</a:t>
            </a:r>
            <a:endParaRPr b="0" i="0" sz="2400" u="none" cap="none" strike="noStrike">
              <a:solidFill>
                <a:srgbClr val="000000"/>
              </a:solidFill>
              <a:latin typeface="Comfortaa"/>
              <a:ea typeface="Comfortaa"/>
              <a:cs typeface="Comfortaa"/>
              <a:sym typeface="Comfortaa"/>
            </a:endParaRPr>
          </a:p>
          <a:p>
            <a:pPr indent="-381000" lvl="0" marL="457200" marR="0" rtl="0" algn="l">
              <a:lnSpc>
                <a:spcPct val="100000"/>
              </a:lnSpc>
              <a:spcBef>
                <a:spcPts val="0"/>
              </a:spcBef>
              <a:spcAft>
                <a:spcPts val="0"/>
              </a:spcAft>
              <a:buClr>
                <a:srgbClr val="000000"/>
              </a:buClr>
              <a:buSzPts val="2400"/>
              <a:buFont typeface="Comfortaa"/>
              <a:buChar char="-"/>
            </a:pPr>
            <a:r>
              <a:rPr b="0" i="0" lang="eu" sz="2400" u="none" cap="none" strike="noStrike">
                <a:solidFill>
                  <a:srgbClr val="000000"/>
                </a:solidFill>
                <a:latin typeface="Comfortaa"/>
                <a:ea typeface="Comfortaa"/>
                <a:cs typeface="Comfortaa"/>
                <a:sym typeface="Comfortaa"/>
              </a:rPr>
              <a:t>Euskaraz</a:t>
            </a:r>
            <a:endParaRPr b="0" i="0" sz="2400" u="none" cap="none" strike="noStrike">
              <a:solidFill>
                <a:srgbClr val="000000"/>
              </a:solidFill>
              <a:latin typeface="Comfortaa"/>
              <a:ea typeface="Comfortaa"/>
              <a:cs typeface="Comfortaa"/>
              <a:sym typeface="Comfortaa"/>
            </a:endParaRPr>
          </a:p>
        </p:txBody>
      </p:sp>
      <p:sp>
        <p:nvSpPr>
          <p:cNvPr id="139" name="Google Shape;139;p20"/>
          <p:cNvSpPr txBox="1"/>
          <p:nvPr/>
        </p:nvSpPr>
        <p:spPr>
          <a:xfrm>
            <a:off x="602750" y="321475"/>
            <a:ext cx="3728700" cy="59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u" sz="3600" u="none" cap="none" strike="noStrike">
                <a:solidFill>
                  <a:srgbClr val="000000"/>
                </a:solidFill>
                <a:latin typeface="Caveat"/>
                <a:ea typeface="Caveat"/>
                <a:cs typeface="Caveat"/>
                <a:sym typeface="Caveat"/>
              </a:rPr>
              <a:t>Zergatik aplikazio hau?</a:t>
            </a:r>
            <a:endParaRPr b="0" i="0" sz="3600" u="none" cap="none" strike="noStrike">
              <a:solidFill>
                <a:srgbClr val="000000"/>
              </a:solidFill>
              <a:latin typeface="Caveat"/>
              <a:ea typeface="Caveat"/>
              <a:cs typeface="Caveat"/>
              <a:sym typeface="Cave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1"/>
          <p:cNvPicPr preferRelativeResize="0"/>
          <p:nvPr/>
        </p:nvPicPr>
        <p:blipFill>
          <a:blip r:embed="rId3">
            <a:alphaModFix/>
          </a:blip>
          <a:stretch>
            <a:fillRect/>
          </a:stretch>
        </p:blipFill>
        <p:spPr>
          <a:xfrm rot="5400000">
            <a:off x="1836187" y="-2003763"/>
            <a:ext cx="5357625" cy="9258002"/>
          </a:xfrm>
          <a:prstGeom prst="rect">
            <a:avLst/>
          </a:prstGeom>
          <a:noFill/>
          <a:ln>
            <a:noFill/>
          </a:ln>
        </p:spPr>
      </p:pic>
      <p:sp>
        <p:nvSpPr>
          <p:cNvPr id="145" name="Google Shape;145;p21"/>
          <p:cNvSpPr/>
          <p:nvPr/>
        </p:nvSpPr>
        <p:spPr>
          <a:xfrm>
            <a:off x="2857500" y="2333750"/>
            <a:ext cx="4512600" cy="1274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2857488" y="3579275"/>
            <a:ext cx="4512600" cy="12741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2857500" y="1059650"/>
            <a:ext cx="4512600" cy="1274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FEFEF"/>
              </a:highlight>
            </a:endParaRPr>
          </a:p>
        </p:txBody>
      </p:sp>
      <p:pic>
        <p:nvPicPr>
          <p:cNvPr id="148" name="Google Shape;148;p21"/>
          <p:cNvPicPr preferRelativeResize="0"/>
          <p:nvPr/>
        </p:nvPicPr>
        <p:blipFill rotWithShape="1">
          <a:blip r:embed="rId4">
            <a:alphaModFix/>
          </a:blip>
          <a:srcRect b="23739" l="2780" r="0" t="0"/>
          <a:stretch/>
        </p:blipFill>
        <p:spPr>
          <a:xfrm>
            <a:off x="3209925" y="1373972"/>
            <a:ext cx="3833800" cy="864375"/>
          </a:xfrm>
          <a:prstGeom prst="rect">
            <a:avLst/>
          </a:prstGeom>
          <a:noFill/>
          <a:ln>
            <a:noFill/>
          </a:ln>
        </p:spPr>
      </p:pic>
      <p:pic>
        <p:nvPicPr>
          <p:cNvPr id="149" name="Google Shape;149;p21"/>
          <p:cNvPicPr preferRelativeResize="0"/>
          <p:nvPr/>
        </p:nvPicPr>
        <p:blipFill rotWithShape="1">
          <a:blip r:embed="rId5">
            <a:alphaModFix/>
          </a:blip>
          <a:srcRect b="17177" l="0" r="0" t="0"/>
          <a:stretch/>
        </p:blipFill>
        <p:spPr>
          <a:xfrm>
            <a:off x="3576625" y="3778875"/>
            <a:ext cx="2990850" cy="757300"/>
          </a:xfrm>
          <a:prstGeom prst="rect">
            <a:avLst/>
          </a:prstGeom>
          <a:noFill/>
          <a:ln>
            <a:noFill/>
          </a:ln>
        </p:spPr>
      </p:pic>
      <p:pic>
        <p:nvPicPr>
          <p:cNvPr id="150" name="Google Shape;150;p21"/>
          <p:cNvPicPr preferRelativeResize="0"/>
          <p:nvPr/>
        </p:nvPicPr>
        <p:blipFill rotWithShape="1">
          <a:blip r:embed="rId6">
            <a:alphaModFix/>
          </a:blip>
          <a:srcRect b="23094" l="5704" r="0" t="0"/>
          <a:stretch/>
        </p:blipFill>
        <p:spPr>
          <a:xfrm>
            <a:off x="3667124" y="2521725"/>
            <a:ext cx="2990850" cy="864375"/>
          </a:xfrm>
          <a:prstGeom prst="rect">
            <a:avLst/>
          </a:prstGeom>
          <a:noFill/>
          <a:ln>
            <a:noFill/>
          </a:ln>
        </p:spPr>
      </p:pic>
      <p:pic>
        <p:nvPicPr>
          <p:cNvPr id="151" name="Google Shape;151;p21"/>
          <p:cNvPicPr preferRelativeResize="0"/>
          <p:nvPr/>
        </p:nvPicPr>
        <p:blipFill rotWithShape="1">
          <a:blip r:embed="rId7">
            <a:alphaModFix/>
          </a:blip>
          <a:srcRect b="27719" l="0" r="0" t="0"/>
          <a:stretch/>
        </p:blipFill>
        <p:spPr>
          <a:xfrm>
            <a:off x="61925" y="202325"/>
            <a:ext cx="4733925" cy="757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